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4"/>
  </p:notesMasterIdLst>
  <p:sldIdLst>
    <p:sldId id="256" r:id="rId2"/>
    <p:sldId id="258" r:id="rId3"/>
    <p:sldId id="287" r:id="rId4"/>
    <p:sldId id="288" r:id="rId5"/>
    <p:sldId id="263" r:id="rId6"/>
    <p:sldId id="262" r:id="rId7"/>
    <p:sldId id="291" r:id="rId8"/>
    <p:sldId id="290" r:id="rId9"/>
    <p:sldId id="292" r:id="rId10"/>
    <p:sldId id="289" r:id="rId11"/>
    <p:sldId id="264" r:id="rId12"/>
    <p:sldId id="278" r:id="rId13"/>
  </p:sldIdLst>
  <p:sldSz cx="9144000" cy="5143500" type="screen16x9"/>
  <p:notesSz cx="6858000" cy="9144000"/>
  <p:embeddedFontLst>
    <p:embeddedFont>
      <p:font typeface="BankGothic Md BT" panose="020B0807020203060204"/>
      <p:regular r:id="rId15"/>
    </p:embeddedFont>
    <p:embeddedFont>
      <p:font typeface="Barlow" panose="020B0604020202020204" charset="0"/>
      <p:regular r:id="rId16"/>
      <p:bold r:id="rId17"/>
      <p:italic r:id="rId18"/>
      <p:boldItalic r:id="rId19"/>
    </p:embeddedFont>
    <p:embeddedFont>
      <p:font typeface="Barlow Light" panose="020B0604020202020204"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Century Gothic" panose="020B0502020202020204" pitchFamily="34" charset="0"/>
      <p:regular r:id="rId28"/>
      <p:bold r:id="rId29"/>
      <p:italic r:id="rId30"/>
      <p:boldItalic r:id="rId31"/>
    </p:embeddedFont>
    <p:embeddedFont>
      <p:font typeface="Franklin Gothic Medium" panose="020B0603020102020204" pitchFamily="34" charset="0"/>
      <p:regular r:id="rId32"/>
      <p:italic r:id="rId33"/>
    </p:embeddedFont>
    <p:embeddedFont>
      <p:font typeface="Raleway Thin" panose="020B0604020202020204" charset="0"/>
      <p:regular r:id="rId34"/>
      <p:bold r:id="rId35"/>
      <p:italic r:id="rId36"/>
      <p:boldItalic r:id="rId37"/>
    </p:embeddedFont>
    <p:embeddedFont>
      <p:font typeface="Source Code Pro Semibold" panose="020B0609030403020204" pitchFamily="49" charset="0"/>
      <p:bold r:id="rId38"/>
      <p:boldItalic r:id="rId39"/>
    </p:embeddedFont>
    <p:embeddedFont>
      <p:font typeface="Yu Gothic Medium" panose="020B0500000000000000" pitchFamily="34" charset="-128"/>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D5B7B9-7AAB-4E71-8935-5ACDFAD8A81C}">
  <a:tblStyle styleId="{5CD5B7B9-7AAB-4E71-8935-5ACDFAD8A81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4660"/>
  </p:normalViewPr>
  <p:slideViewPr>
    <p:cSldViewPr snapToGrid="0">
      <p:cViewPr varScale="1">
        <p:scale>
          <a:sx n="108" d="100"/>
          <a:sy n="108"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font" Target="fonts/font26.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s>
</file>

<file path=ppt/media/image1.jpeg>
</file>

<file path=ppt/media/image10.png>
</file>

<file path=ppt/media/image2.jpeg>
</file>

<file path=ppt/media/image3.gif>
</file>

<file path=ppt/media/image4.png>
</file>

<file path=ppt/media/image5.png>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dirty="0"/>
          </a:p>
        </p:txBody>
      </p:sp>
    </p:spTree>
  </p:cSld>
  <p:clrMap bg1="lt1" tx1="dk1" bg2="dk2" tx2="lt2" accent1="accent1" accent2="accent2" accent3="accent3" accent4="accent4" accent5="accent5" accent6="accent6" hlink="hlink" folHlink="folHlink"/>
  <p:notesStyle>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Yu Gothic Medium" panose="020B0500000000000000" pitchFamily="34" charset="-128"/>
        <a:ea typeface="Yu Gothic Medium" panose="020B0500000000000000" pitchFamily="34" charset="-128"/>
        <a:cs typeface="Arial"/>
        <a:sym typeface="Arial"/>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5"/>
        <p:cNvGrpSpPr/>
        <p:nvPr/>
      </p:nvGrpSpPr>
      <p:grpSpPr>
        <a:xfrm>
          <a:off x="0" y="0"/>
          <a:ext cx="0" cy="0"/>
          <a:chOff x="0" y="0"/>
          <a:chExt cx="0" cy="0"/>
        </a:xfrm>
      </p:grpSpPr>
      <p:sp>
        <p:nvSpPr>
          <p:cNvPr id="2056" name="Google Shape;205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7" name="Google Shape;205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44132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6060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510098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32729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5"/>
        <p:cNvGrpSpPr/>
        <p:nvPr/>
      </p:nvGrpSpPr>
      <p:grpSpPr>
        <a:xfrm>
          <a:off x="0" y="0"/>
          <a:ext cx="0" cy="0"/>
          <a:chOff x="0" y="0"/>
          <a:chExt cx="0" cy="0"/>
        </a:xfrm>
      </p:grpSpPr>
      <p:sp>
        <p:nvSpPr>
          <p:cNvPr id="36" name="Google Shape;36;p7"/>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
        <p:nvSpPr>
          <p:cNvPr id="37" name="Google Shape;37;p7"/>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
        <p:nvSpPr>
          <p:cNvPr id="38" name="Google Shape;38;p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9" name="Google Shape;39;p7"/>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0" name="Google Shape;40;p7"/>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1" name="Google Shape;41;p7"/>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2" name="Google Shape;42;p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Yu Gothic Medium" panose="020B0500000000000000" pitchFamily="34" charset="-128"/>
              <a:ea typeface="Yu Gothic Medium" panose="020B0500000000000000" pitchFamily="34" charset="-128"/>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6" r:id="rId4"/>
  </p:sldLayoutIdLst>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79219" y="668001"/>
            <a:ext cx="3784351"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906530" y="839412"/>
            <a:ext cx="4484876" cy="3369951"/>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000" b="1" dirty="0"/>
              <a:t>Face Recognition</a:t>
            </a:r>
            <a:br>
              <a:rPr lang="en-US" sz="4000" b="1" dirty="0"/>
            </a:br>
            <a:r>
              <a:rPr lang="en-US" sz="4000" b="1" dirty="0"/>
              <a:t>Based – Smart</a:t>
            </a:r>
            <a:br>
              <a:rPr lang="en-US" sz="4000" b="1" dirty="0"/>
            </a:br>
            <a:r>
              <a:rPr lang="en-US" sz="4000" b="1" dirty="0"/>
              <a:t>Attendance </a:t>
            </a:r>
            <a:br>
              <a:rPr lang="en-US" sz="4000" b="1" dirty="0"/>
            </a:br>
            <a:r>
              <a:rPr lang="en-US" sz="4000" b="1" dirty="0"/>
              <a:t>System</a:t>
            </a:r>
            <a:endParaRPr lang="en-US" sz="4000" dirty="0"/>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1063609" y="1319134"/>
            <a:ext cx="7137416" cy="3035510"/>
          </a:xfrm>
          <a:prstGeom prst="rect">
            <a:avLst/>
          </a:prstGeom>
        </p:spPr>
        <p:txBody>
          <a:bodyPr spcFirstLastPara="1" wrap="square" lIns="0" tIns="0" rIns="0" bIns="0" anchor="t" anchorCtr="0">
            <a:noAutofit/>
          </a:bodyPr>
          <a:lstStyle/>
          <a:p>
            <a:pPr marL="0" indent="0" rtl="0">
              <a:spcBef>
                <a:spcPts val="0"/>
              </a:spcBef>
              <a:spcAft>
                <a:spcPts val="0"/>
              </a:spcAft>
              <a:buNone/>
            </a:pPr>
            <a:r>
              <a:rPr lang="en-US" sz="1400" dirty="0">
                <a:solidFill>
                  <a:srgbClr val="000000"/>
                </a:solidFill>
                <a:latin typeface="Yu Gothic Medium" panose="020B0500000000000000" pitchFamily="34" charset="-128"/>
              </a:rPr>
              <a:t>We seek to provide a portable solution i.e. it can be easily deployed on the student’s computer without taking much of the resources. </a:t>
            </a:r>
          </a:p>
          <a:p>
            <a:pPr marL="0" indent="0" rtl="0">
              <a:spcBef>
                <a:spcPts val="0"/>
              </a:spcBef>
              <a:spcAft>
                <a:spcPts val="0"/>
              </a:spcAft>
              <a:buNone/>
            </a:pPr>
            <a:endParaRPr lang="en-US" sz="1400" dirty="0">
              <a:solidFill>
                <a:srgbClr val="000000"/>
              </a:solidFill>
              <a:latin typeface="Yu Gothic Medium" panose="020B0500000000000000" pitchFamily="34" charset="-128"/>
            </a:endParaRPr>
          </a:p>
          <a:p>
            <a:r>
              <a:rPr lang="en-US" sz="1400" dirty="0">
                <a:solidFill>
                  <a:srgbClr val="000000"/>
                </a:solidFill>
                <a:latin typeface="Yu Gothic Medium" panose="020B0500000000000000" pitchFamily="34" charset="-128"/>
              </a:rPr>
              <a:t>It will be linked to a WebApp, which will display live results of students</a:t>
            </a:r>
          </a:p>
          <a:p>
            <a:r>
              <a:rPr lang="en-US" sz="1400" dirty="0">
                <a:solidFill>
                  <a:srgbClr val="000000"/>
                </a:solidFill>
                <a:latin typeface="Yu Gothic Medium" panose="020B0500000000000000" pitchFamily="34" charset="-128"/>
              </a:rPr>
              <a:t>Name and number of students currently attending the class (whose face is visible)</a:t>
            </a:r>
          </a:p>
          <a:p>
            <a:r>
              <a:rPr lang="en-US" sz="1400" dirty="0">
                <a:solidFill>
                  <a:srgbClr val="000000"/>
                </a:solidFill>
                <a:latin typeface="Yu Gothic Medium" panose="020B0500000000000000" pitchFamily="34" charset="-128"/>
              </a:rPr>
              <a:t>The duration for which their faces were visible</a:t>
            </a:r>
          </a:p>
          <a:p>
            <a:r>
              <a:rPr lang="en-US" sz="1400" dirty="0">
                <a:solidFill>
                  <a:srgbClr val="000000"/>
                </a:solidFill>
                <a:latin typeface="Yu Gothic Medium" panose="020B0500000000000000" pitchFamily="34" charset="-128"/>
              </a:rPr>
              <a:t>Number of times they averted their eyes from the screen and for how long.</a:t>
            </a:r>
            <a:endParaRPr lang="en-US" sz="1400" dirty="0">
              <a:latin typeface="Yu Gothic Medium" panose="020B0500000000000000" pitchFamily="34" charset="-128"/>
              <a:cs typeface="Arial" panose="020B0604020202020204" pitchFamily="34" charset="0"/>
            </a:endParaRPr>
          </a:p>
          <a:p>
            <a:pPr marL="0" indent="0" rtl="0">
              <a:spcBef>
                <a:spcPts val="0"/>
              </a:spcBef>
              <a:spcAft>
                <a:spcPts val="0"/>
              </a:spcAft>
              <a:buNone/>
            </a:pPr>
            <a:endParaRPr lang="en-US" sz="1400" dirty="0">
              <a:solidFill>
                <a:srgbClr val="000000"/>
              </a:solidFill>
              <a:latin typeface="Yu Gothic Medium" panose="020B0500000000000000" pitchFamily="34" charset="-128"/>
            </a:endParaRPr>
          </a:p>
        </p:txBody>
      </p:sp>
      <p:sp>
        <p:nvSpPr>
          <p:cNvPr id="858" name="Google Shape;858;p19"/>
          <p:cNvSpPr txBox="1">
            <a:spLocks noGrp="1"/>
          </p:cNvSpPr>
          <p:nvPr>
            <p:ph type="title"/>
          </p:nvPr>
        </p:nvSpPr>
        <p:spPr>
          <a:xfrm>
            <a:off x="663558" y="449490"/>
            <a:ext cx="7801785" cy="74433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5600" b="1" dirty="0"/>
              <a:t>Future work &amp; Scaling </a:t>
            </a:r>
            <a:endParaRPr sz="5600" dirty="0"/>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371465331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571499" y="398431"/>
            <a:ext cx="6429375" cy="723138"/>
          </a:xfrm>
          <a:prstGeom prst="rect">
            <a:avLst/>
          </a:prstGeom>
        </p:spPr>
        <p:txBody>
          <a:bodyPr spcFirstLastPara="1" wrap="square" lIns="0" tIns="0" rIns="0" bIns="0" anchor="t" anchorCtr="0">
            <a:noAutofit/>
          </a:bodyPr>
          <a:lstStyle/>
          <a:p>
            <a:pPr marL="0" indent="0">
              <a:buNone/>
            </a:pPr>
            <a:r>
              <a:rPr lang="en-US" sz="5400" b="1" dirty="0"/>
              <a:t>Future Ideas</a:t>
            </a:r>
            <a:br>
              <a:rPr lang="en-US" sz="5400" b="1" dirty="0"/>
            </a:br>
            <a:br>
              <a:rPr lang="en-US" sz="1400" dirty="0">
                <a:latin typeface="Yu Gothic Medium" panose="020B0500000000000000" pitchFamily="34" charset="-128"/>
                <a:cs typeface="Arial" panose="020B0604020202020204" pitchFamily="34" charset="0"/>
              </a:rPr>
            </a:br>
            <a:r>
              <a:rPr lang="en-US" sz="1400" dirty="0">
                <a:latin typeface="Yu Gothic Medium" panose="020B0500000000000000" pitchFamily="34" charset="-128"/>
                <a:cs typeface="Arial" panose="020B0604020202020204" pitchFamily="34" charset="0"/>
              </a:rPr>
              <a:t>We have other ideas that can be implemented with the current solution such as</a:t>
            </a:r>
            <a:r>
              <a:rPr lang="en-US" sz="2000" dirty="0">
                <a:latin typeface="Yu Gothic Medium" panose="020B0500000000000000" pitchFamily="34" charset="-128"/>
                <a:cs typeface="Arial" panose="020B0604020202020204" pitchFamily="34" charset="0"/>
              </a:rPr>
              <a:t>:</a:t>
            </a:r>
            <a:br>
              <a:rPr lang="en-US" sz="2000" dirty="0">
                <a:latin typeface="Yu Gothic Medium" panose="020B0500000000000000" pitchFamily="34" charset="-128"/>
                <a:cs typeface="Arial" panose="020B0604020202020204" pitchFamily="34" charset="0"/>
              </a:rPr>
            </a:br>
            <a:br>
              <a:rPr lang="en-US" sz="2000" dirty="0">
                <a:latin typeface="Yu Gothic Medium" panose="020B0500000000000000" pitchFamily="34" charset="-128"/>
                <a:cs typeface="Arial" panose="020B0604020202020204" pitchFamily="34" charset="0"/>
              </a:rPr>
            </a:br>
            <a:br>
              <a:rPr lang="en-US" sz="2000" dirty="0">
                <a:latin typeface="Yu Gothic Medium" panose="020B0500000000000000" pitchFamily="34" charset="-128"/>
                <a:cs typeface="Arial" panose="020B0604020202020204" pitchFamily="34" charset="0"/>
              </a:rPr>
            </a:br>
            <a:endParaRPr lang="en-US" sz="5400"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sp>
        <p:nvSpPr>
          <p:cNvPr id="10" name="Google Shape;1029;p23">
            <a:extLst>
              <a:ext uri="{FF2B5EF4-FFF2-40B4-BE49-F238E27FC236}">
                <a16:creationId xmlns:a16="http://schemas.microsoft.com/office/drawing/2014/main" id="{7C0D4E82-740F-4C36-84BC-1CC0CC3E9DC0}"/>
              </a:ext>
            </a:extLst>
          </p:cNvPr>
          <p:cNvSpPr txBox="1"/>
          <p:nvPr/>
        </p:nvSpPr>
        <p:spPr>
          <a:xfrm>
            <a:off x="711573" y="1526862"/>
            <a:ext cx="6783510" cy="1636064"/>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1600" dirty="0">
                <a:latin typeface="Yu Gothic Medium" panose="020B0500000000000000" pitchFamily="34" charset="-128"/>
                <a:ea typeface="Yu Gothic Medium" panose="020B0500000000000000" pitchFamily="34" charset="-128"/>
                <a:cs typeface="Arial" panose="020B0604020202020204" pitchFamily="34" charset="0"/>
              </a:rPr>
              <a:t>If the student is taking notes or not with the help of object detection.</a:t>
            </a:r>
          </a:p>
          <a:p>
            <a:pPr marL="285750" indent="-285750">
              <a:buFont typeface="Arial" panose="020B0604020202020204" pitchFamily="34" charset="0"/>
              <a:buChar char="•"/>
            </a:pPr>
            <a:endParaRPr lang="en-US" sz="1600" dirty="0">
              <a:latin typeface="Yu Gothic Medium" panose="020B0500000000000000" pitchFamily="34" charset="-128"/>
              <a:ea typeface="Yu Gothic Medium" panose="020B0500000000000000" pitchFamily="34" charset="-128"/>
              <a:cs typeface="Arial" panose="020B0604020202020204" pitchFamily="34" charset="0"/>
            </a:endParaRPr>
          </a:p>
          <a:p>
            <a:pPr marL="285750" indent="-285750">
              <a:buFont typeface="Arial" panose="020B0604020202020204" pitchFamily="34" charset="0"/>
              <a:buChar char="•"/>
            </a:pPr>
            <a:r>
              <a:rPr lang="en-US" sz="1600" dirty="0">
                <a:latin typeface="Yu Gothic Medium" panose="020B0500000000000000" pitchFamily="34" charset="-128"/>
                <a:ea typeface="Yu Gothic Medium" panose="020B0500000000000000" pitchFamily="34" charset="-128"/>
                <a:cs typeface="Arial" panose="020B0604020202020204" pitchFamily="34" charset="0"/>
              </a:rPr>
              <a:t>Detecting if assignments were copied by examining the contents of the assignment via OCR.</a:t>
            </a:r>
          </a:p>
          <a:p>
            <a:endParaRPr lang="en-US" sz="1600" dirty="0">
              <a:latin typeface="Yu Gothic Medium" panose="020B0500000000000000" pitchFamily="34" charset="-128"/>
              <a:ea typeface="Yu Gothic Medium" panose="020B0500000000000000" pitchFamily="34" charset="-128"/>
              <a:cs typeface="Arial" panose="020B0604020202020204" pitchFamily="34" charset="0"/>
            </a:endParaRPr>
          </a:p>
          <a:p>
            <a:pPr marL="285750" indent="-285750">
              <a:buFont typeface="Arial" panose="020B0604020202020204" pitchFamily="34" charset="0"/>
              <a:buChar char="•"/>
            </a:pPr>
            <a:r>
              <a:rPr lang="en-US" sz="1600" dirty="0">
                <a:latin typeface="Yu Gothic Medium" panose="020B0500000000000000" pitchFamily="34" charset="-128"/>
                <a:ea typeface="Yu Gothic Medium" panose="020B0500000000000000" pitchFamily="34" charset="-128"/>
                <a:cs typeface="Arial" panose="020B0604020202020204" pitchFamily="34" charset="0"/>
              </a:rPr>
              <a:t>Planning to shift the entire software to Cloud so as to ensure better availability.</a:t>
            </a:r>
          </a:p>
        </p:txBody>
      </p:sp>
      <p:pic>
        <p:nvPicPr>
          <p:cNvPr id="2050" name="Picture 2" descr="Why Google Cloud Platform Might Be Better than AWS, Azure">
            <a:extLst>
              <a:ext uri="{FF2B5EF4-FFF2-40B4-BE49-F238E27FC236}">
                <a16:creationId xmlns:a16="http://schemas.microsoft.com/office/drawing/2014/main" id="{F8A79A61-5AAC-44CA-901C-155B73D771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5161" y="3616639"/>
            <a:ext cx="2440111" cy="135334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OpenCV Basics for Everybody. Curious about OpenCV? Come on, let's… | by  Ritchie Pulikottil | The Startup | Medium">
            <a:extLst>
              <a:ext uri="{FF2B5EF4-FFF2-40B4-BE49-F238E27FC236}">
                <a16:creationId xmlns:a16="http://schemas.microsoft.com/office/drawing/2014/main" id="{BED66F23-704C-40DE-83F5-898177283E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63308" y="3402767"/>
            <a:ext cx="3432374" cy="16315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8"/>
        <p:cNvGrpSpPr/>
        <p:nvPr/>
      </p:nvGrpSpPr>
      <p:grpSpPr>
        <a:xfrm>
          <a:off x="0" y="0"/>
          <a:ext cx="0" cy="0"/>
          <a:chOff x="0" y="0"/>
          <a:chExt cx="0" cy="0"/>
        </a:xfrm>
      </p:grpSpPr>
      <p:sp>
        <p:nvSpPr>
          <p:cNvPr id="2059" name="Google Shape;2059;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12</a:t>
            </a:fld>
            <a:endParaRPr/>
          </a:p>
        </p:txBody>
      </p:sp>
      <p:grpSp>
        <p:nvGrpSpPr>
          <p:cNvPr id="2060" name="Google Shape;2060;p34"/>
          <p:cNvGrpSpPr/>
          <p:nvPr/>
        </p:nvGrpSpPr>
        <p:grpSpPr>
          <a:xfrm>
            <a:off x="5410301" y="719490"/>
            <a:ext cx="3356124" cy="3829046"/>
            <a:chOff x="2602525" y="317054"/>
            <a:chExt cx="4174283" cy="4762495"/>
          </a:xfrm>
        </p:grpSpPr>
        <p:sp>
          <p:nvSpPr>
            <p:cNvPr id="2061" name="Google Shape;2061;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2" name="Google Shape;2062;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3" name="Google Shape;2063;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4" name="Google Shape;2064;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5" name="Google Shape;2065;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6" name="Google Shape;2066;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7" name="Google Shape;2067;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8" name="Google Shape;2068;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9" name="Google Shape;2069;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0" name="Google Shape;2070;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1" name="Google Shape;2071;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2" name="Google Shape;2072;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3" name="Google Shape;2073;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4" name="Google Shape;2074;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5" name="Google Shape;2075;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6" name="Google Shape;2076;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7" name="Google Shape;2077;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8" name="Google Shape;2078;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18" name="Google Shape;2118;p34"/>
            <p:cNvGrpSpPr/>
            <p:nvPr/>
          </p:nvGrpSpPr>
          <p:grpSpPr>
            <a:xfrm>
              <a:off x="2941619" y="3895613"/>
              <a:ext cx="483621" cy="510995"/>
              <a:chOff x="4345944" y="4626313"/>
              <a:chExt cx="483621" cy="510995"/>
            </a:xfrm>
          </p:grpSpPr>
          <p:grpSp>
            <p:nvGrpSpPr>
              <p:cNvPr id="2119" name="Google Shape;2119;p34"/>
              <p:cNvGrpSpPr/>
              <p:nvPr/>
            </p:nvGrpSpPr>
            <p:grpSpPr>
              <a:xfrm>
                <a:off x="4345944" y="4852987"/>
                <a:ext cx="474200" cy="284321"/>
                <a:chOff x="4345944" y="4852987"/>
                <a:chExt cx="474200" cy="284321"/>
              </a:xfrm>
            </p:grpSpPr>
            <p:sp>
              <p:nvSpPr>
                <p:cNvPr id="2120" name="Google Shape;2120;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23" name="Google Shape;2123;p34"/>
                <p:cNvGrpSpPr/>
                <p:nvPr/>
              </p:nvGrpSpPr>
              <p:grpSpPr>
                <a:xfrm>
                  <a:off x="4457040" y="4985575"/>
                  <a:ext cx="133724" cy="77247"/>
                  <a:chOff x="4457040" y="4985575"/>
                  <a:chExt cx="133724" cy="77247"/>
                </a:xfrm>
              </p:grpSpPr>
              <p:sp>
                <p:nvSpPr>
                  <p:cNvPr id="2124" name="Google Shape;2124;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26" name="Google Shape;2126;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7" name="Google Shape;2137;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3" name="Google Shape;2143;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90" name="Google Shape;2190;p34"/>
              <p:cNvGrpSpPr/>
              <p:nvPr/>
            </p:nvGrpSpPr>
            <p:grpSpPr>
              <a:xfrm>
                <a:off x="4543079" y="4626313"/>
                <a:ext cx="286486" cy="386884"/>
                <a:chOff x="4543079" y="4626313"/>
                <a:chExt cx="286486" cy="386884"/>
              </a:xfrm>
            </p:grpSpPr>
            <p:grpSp>
              <p:nvGrpSpPr>
                <p:cNvPr id="2191" name="Google Shape;2191;p34"/>
                <p:cNvGrpSpPr/>
                <p:nvPr/>
              </p:nvGrpSpPr>
              <p:grpSpPr>
                <a:xfrm>
                  <a:off x="4543079" y="4626313"/>
                  <a:ext cx="286486" cy="386884"/>
                  <a:chOff x="4543079" y="4626313"/>
                  <a:chExt cx="286486" cy="386884"/>
                </a:xfrm>
              </p:grpSpPr>
              <p:sp>
                <p:nvSpPr>
                  <p:cNvPr id="2192" name="Google Shape;2192;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97" name="Google Shape;2197;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00" name="Google Shape;2200;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06" name="Google Shape;2206;p34"/>
          <p:cNvSpPr txBox="1">
            <a:spLocks noGrp="1"/>
          </p:cNvSpPr>
          <p:nvPr>
            <p:ph type="ctrTitle" idx="4294967295"/>
          </p:nvPr>
        </p:nvSpPr>
        <p:spPr>
          <a:xfrm>
            <a:off x="590701" y="369641"/>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dirty="0"/>
              <a:t>THANKS!</a:t>
            </a:r>
            <a:endParaRPr sz="7200" dirty="0"/>
          </a:p>
        </p:txBody>
      </p:sp>
      <p:sp>
        <p:nvSpPr>
          <p:cNvPr id="2207" name="Google Shape;2207;p34"/>
          <p:cNvSpPr txBox="1">
            <a:spLocks noGrp="1"/>
          </p:cNvSpPr>
          <p:nvPr>
            <p:ph type="subTitle" idx="4294967295"/>
          </p:nvPr>
        </p:nvSpPr>
        <p:spPr>
          <a:xfrm>
            <a:off x="644819" y="1156139"/>
            <a:ext cx="4343700" cy="78357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b="1" dirty="0">
                <a:solidFill>
                  <a:schemeClr val="accent1"/>
                </a:solidFill>
                <a:latin typeface="Barlow"/>
                <a:ea typeface="Barlow"/>
                <a:cs typeface="Barlow"/>
                <a:sym typeface="Barlow"/>
              </a:rPr>
              <a:t>Any questions?</a:t>
            </a:r>
            <a:endParaRPr sz="3600" b="1" dirty="0">
              <a:solidFill>
                <a:schemeClr val="accent1"/>
              </a:solidFill>
              <a:latin typeface="Barlow"/>
              <a:ea typeface="Barlow"/>
              <a:cs typeface="Barlow"/>
              <a:sym typeface="Barlow"/>
            </a:endParaRPr>
          </a:p>
        </p:txBody>
      </p:sp>
      <p:sp>
        <p:nvSpPr>
          <p:cNvPr id="2" name="TextBox 1">
            <a:extLst>
              <a:ext uri="{FF2B5EF4-FFF2-40B4-BE49-F238E27FC236}">
                <a16:creationId xmlns:a16="http://schemas.microsoft.com/office/drawing/2014/main" id="{74D7F487-7CCF-4233-B5A9-3B826D77254D}"/>
              </a:ext>
            </a:extLst>
          </p:cNvPr>
          <p:cNvSpPr txBox="1"/>
          <p:nvPr/>
        </p:nvSpPr>
        <p:spPr>
          <a:xfrm>
            <a:off x="477873" y="2264351"/>
            <a:ext cx="4853664" cy="2431435"/>
          </a:xfrm>
          <a:prstGeom prst="rect">
            <a:avLst/>
          </a:prstGeom>
          <a:noFill/>
        </p:spPr>
        <p:txBody>
          <a:bodyPr wrap="square" rtlCol="0">
            <a:spAutoFit/>
          </a:bodyPr>
          <a:lstStyle/>
          <a:p>
            <a:r>
              <a:rPr lang="en-IN" sz="4000" b="1" dirty="0">
                <a:solidFill>
                  <a:schemeClr val="accent2">
                    <a:lumMod val="75000"/>
                  </a:schemeClr>
                </a:solidFill>
                <a:effectLst>
                  <a:outerShdw blurRad="38100" dist="38100" dir="2700000" algn="tl">
                    <a:srgbClr val="000000">
                      <a:alpha val="43137"/>
                    </a:srgbClr>
                  </a:outerShdw>
                </a:effectLst>
                <a:latin typeface="Source Code Pro Semibold" panose="020B0609030403020204" pitchFamily="49" charset="0"/>
                <a:ea typeface="Source Code Pro Semibold" panose="020B0609030403020204" pitchFamily="49" charset="0"/>
              </a:rPr>
              <a:t>&lt;Binary Threat&gt;</a:t>
            </a:r>
            <a:endParaRPr lang="en-IN" b="1" dirty="0">
              <a:latin typeface="Source Code Pro Semibold" panose="020B0609030403020204" pitchFamily="49" charset="0"/>
              <a:ea typeface="Source Code Pro Semibold" panose="020B0609030403020204" pitchFamily="49" charset="0"/>
            </a:endParaRPr>
          </a:p>
          <a:p>
            <a:endParaRPr lang="en-IN" b="1" u="sng" dirty="0">
              <a:latin typeface="Yu Gothic Medium" panose="020B0500000000000000" pitchFamily="34" charset="-128"/>
              <a:ea typeface="Yu Gothic Medium" panose="020B0500000000000000" pitchFamily="34" charset="-128"/>
            </a:endParaRPr>
          </a:p>
          <a:p>
            <a:endParaRPr lang="en-IN" b="1" u="sng" dirty="0">
              <a:latin typeface="Yu Gothic Medium" panose="020B0500000000000000" pitchFamily="34" charset="-128"/>
              <a:ea typeface="Yu Gothic Medium" panose="020B0500000000000000" pitchFamily="34" charset="-128"/>
            </a:endParaRPr>
          </a:p>
          <a:p>
            <a:r>
              <a:rPr lang="en-IN" b="1" u="sng" dirty="0">
                <a:solidFill>
                  <a:srgbClr val="0070C0"/>
                </a:solidFill>
                <a:latin typeface="Franklin Gothic Medium" panose="020B0603020102020204" pitchFamily="34" charset="0"/>
                <a:ea typeface="Yu Gothic Medium" panose="020B0500000000000000" pitchFamily="34" charset="-128"/>
              </a:rPr>
              <a:t>Team Members</a:t>
            </a:r>
          </a:p>
          <a:p>
            <a:endParaRPr lang="en-IN" dirty="0">
              <a:solidFill>
                <a:srgbClr val="0070C0"/>
              </a:solidFill>
              <a:latin typeface="Franklin Gothic Medium" panose="020B0603020102020204" pitchFamily="34" charset="0"/>
              <a:ea typeface="Yu Gothic Medium" panose="020B0500000000000000" pitchFamily="34" charset="-128"/>
            </a:endParaRPr>
          </a:p>
          <a:p>
            <a:r>
              <a:rPr lang="en-IN" dirty="0" err="1">
                <a:solidFill>
                  <a:srgbClr val="0070C0"/>
                </a:solidFill>
                <a:latin typeface="Franklin Gothic Medium" panose="020B0603020102020204" pitchFamily="34" charset="0"/>
                <a:ea typeface="Yu Gothic Medium" panose="020B0500000000000000" pitchFamily="34" charset="-128"/>
              </a:rPr>
              <a:t>Salokya</a:t>
            </a:r>
            <a:r>
              <a:rPr lang="en-IN" dirty="0">
                <a:solidFill>
                  <a:srgbClr val="0070C0"/>
                </a:solidFill>
                <a:latin typeface="Franklin Gothic Medium" panose="020B0603020102020204" pitchFamily="34" charset="0"/>
                <a:ea typeface="Yu Gothic Medium" panose="020B0500000000000000" pitchFamily="34" charset="-128"/>
              </a:rPr>
              <a:t> Kumar 		1905340</a:t>
            </a:r>
          </a:p>
          <a:p>
            <a:r>
              <a:rPr lang="en-IN" dirty="0" err="1">
                <a:solidFill>
                  <a:srgbClr val="0070C0"/>
                </a:solidFill>
                <a:latin typeface="Franklin Gothic Medium" panose="020B0603020102020204" pitchFamily="34" charset="0"/>
                <a:ea typeface="Yu Gothic Medium" panose="020B0500000000000000" pitchFamily="34" charset="-128"/>
              </a:rPr>
              <a:t>Snehasish</a:t>
            </a:r>
            <a:r>
              <a:rPr lang="en-IN" dirty="0">
                <a:solidFill>
                  <a:srgbClr val="0070C0"/>
                </a:solidFill>
                <a:latin typeface="Franklin Gothic Medium" panose="020B0603020102020204" pitchFamily="34" charset="0"/>
                <a:ea typeface="Yu Gothic Medium" panose="020B0500000000000000" pitchFamily="34" charset="-128"/>
              </a:rPr>
              <a:t> Sameer Sourav	1905356</a:t>
            </a:r>
          </a:p>
          <a:p>
            <a:r>
              <a:rPr lang="en-IN" dirty="0">
                <a:solidFill>
                  <a:srgbClr val="0070C0"/>
                </a:solidFill>
                <a:latin typeface="Franklin Gothic Medium" panose="020B0603020102020204" pitchFamily="34" charset="0"/>
                <a:ea typeface="Yu Gothic Medium" panose="020B0500000000000000" pitchFamily="34" charset="-128"/>
              </a:rPr>
              <a:t>Rohit Jaiswal 		1929235</a:t>
            </a:r>
          </a:p>
          <a:p>
            <a:r>
              <a:rPr lang="en-IN" dirty="0">
                <a:solidFill>
                  <a:srgbClr val="0070C0"/>
                </a:solidFill>
                <a:latin typeface="Franklin Gothic Medium" panose="020B0603020102020204" pitchFamily="34" charset="0"/>
                <a:ea typeface="Yu Gothic Medium" panose="020B0500000000000000" pitchFamily="34" charset="-128"/>
              </a:rPr>
              <a:t>Abhishek Dutt		1905294</a:t>
            </a: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660796" y="436225"/>
            <a:ext cx="7928567" cy="832800"/>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US" sz="5400" b="1" dirty="0"/>
              <a:t>Abstract</a:t>
            </a:r>
            <a:br>
              <a:rPr lang="en-US" sz="5400" dirty="0"/>
            </a:br>
            <a:endParaRPr sz="7200" dirty="0"/>
          </a:p>
        </p:txBody>
      </p:sp>
      <p:sp>
        <p:nvSpPr>
          <p:cNvPr id="380" name="Google Shape;380;p14"/>
          <p:cNvSpPr txBox="1">
            <a:spLocks noGrp="1"/>
          </p:cNvSpPr>
          <p:nvPr>
            <p:ph type="subTitle" idx="4294967295"/>
          </p:nvPr>
        </p:nvSpPr>
        <p:spPr>
          <a:xfrm>
            <a:off x="660797" y="1357001"/>
            <a:ext cx="7822406" cy="2429497"/>
          </a:xfrm>
          <a:prstGeom prst="rect">
            <a:avLst/>
          </a:prstGeom>
        </p:spPr>
        <p:txBody>
          <a:bodyPr spcFirstLastPara="1" wrap="square" lIns="0" tIns="0" rIns="0" bIns="0" anchor="t" anchorCtr="0">
            <a:noAutofit/>
          </a:bodyPr>
          <a:lstStyle/>
          <a:p>
            <a:r>
              <a:rPr lang="en-US" sz="1600" dirty="0">
                <a:latin typeface="Yu Gothic Medium" panose="020B0500000000000000" pitchFamily="34" charset="-128"/>
                <a:ea typeface="Yu Gothic Medium" panose="020B0500000000000000" pitchFamily="34" charset="-128"/>
                <a:cs typeface="Arial" panose="020B0604020202020204" pitchFamily="34" charset="0"/>
              </a:rPr>
              <a:t>Authentication is one of the significant issues in the era of information system. Among other things, human face recognition (HFR) is one of known techniques which can be used for user authentication. However, it is difficult to estimate the attendance precisely using each result of face recognition independently because the face detection rate is not sufficiently high.</a:t>
            </a:r>
          </a:p>
          <a:p>
            <a:endParaRPr lang="en-US" sz="1600" dirty="0">
              <a:latin typeface="Yu Gothic Medium" panose="020B0500000000000000" pitchFamily="34" charset="-128"/>
              <a:ea typeface="Yu Gothic Medium" panose="020B0500000000000000" pitchFamily="34" charset="-128"/>
              <a:cs typeface="Arial" panose="020B0604020202020204" pitchFamily="34" charset="0"/>
            </a:endParaRPr>
          </a:p>
          <a:p>
            <a:r>
              <a:rPr lang="en-US" sz="1600" dirty="0">
                <a:latin typeface="Yu Gothic Medium" panose="020B0500000000000000" pitchFamily="34" charset="-128"/>
                <a:ea typeface="Yu Gothic Medium" panose="020B0500000000000000" pitchFamily="34" charset="-128"/>
                <a:cs typeface="Arial" panose="020B0604020202020204" pitchFamily="34" charset="0"/>
              </a:rPr>
              <a:t>Finally, experiments are implemented to provide as evidence to support our plan. The result shows that continuous observation improved the performance for the estimation of the attendance.</a:t>
            </a:r>
          </a:p>
          <a:p>
            <a:endParaRPr lang="en-US" sz="1600" dirty="0">
              <a:latin typeface="Yu Gothic Medium" panose="020B0500000000000000" pitchFamily="34" charset="-128"/>
              <a:ea typeface="Yu Gothic Medium" panose="020B0500000000000000" pitchFamily="34" charset="-128"/>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660796" y="436225"/>
            <a:ext cx="7054453"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5600" b="1" i="0" kern="1200" dirty="0">
                <a:effectLst/>
                <a:latin typeface="Raleway Thin" panose="020B0604020202020204" charset="0"/>
                <a:ea typeface="+mj-ea"/>
                <a:cs typeface="+mj-cs"/>
              </a:rPr>
              <a:t>Problem</a:t>
            </a:r>
            <a:r>
              <a:rPr lang="en-IN" sz="5400" b="1" i="0" kern="1200" dirty="0">
                <a:solidFill>
                  <a:srgbClr val="EBEBEB"/>
                </a:solidFill>
                <a:effectLst/>
                <a:latin typeface="Century Gothic" panose="020B0502020202020204" pitchFamily="34" charset="0"/>
                <a:ea typeface="+mj-ea"/>
                <a:cs typeface="+mj-cs"/>
              </a:rPr>
              <a:t> </a:t>
            </a:r>
            <a:r>
              <a:rPr lang="en-IN" sz="5400" b="1" i="0" kern="1200" dirty="0">
                <a:effectLst/>
                <a:latin typeface="Century Gothic" panose="020B0502020202020204" pitchFamily="34" charset="0"/>
                <a:ea typeface="+mj-ea"/>
                <a:cs typeface="+mj-cs"/>
              </a:rPr>
              <a:t>Statement</a:t>
            </a:r>
            <a:endParaRPr sz="5400" dirty="0"/>
          </a:p>
        </p:txBody>
      </p:sp>
      <p:sp>
        <p:nvSpPr>
          <p:cNvPr id="380" name="Google Shape;380;p14"/>
          <p:cNvSpPr txBox="1">
            <a:spLocks noGrp="1"/>
          </p:cNvSpPr>
          <p:nvPr>
            <p:ph type="subTitle" idx="4294967295"/>
          </p:nvPr>
        </p:nvSpPr>
        <p:spPr>
          <a:xfrm>
            <a:off x="660797" y="1357001"/>
            <a:ext cx="7822406" cy="2997642"/>
          </a:xfrm>
          <a:prstGeom prst="rect">
            <a:avLst/>
          </a:prstGeom>
        </p:spPr>
        <p:txBody>
          <a:bodyPr spcFirstLastPara="1" wrap="square" lIns="0" tIns="0" rIns="0" bIns="0" anchor="t" anchorCtr="0">
            <a:noAutofit/>
          </a:bodyPr>
          <a:lstStyle/>
          <a:p>
            <a:pPr rtl="0">
              <a:spcBef>
                <a:spcPts val="0"/>
              </a:spcBef>
              <a:spcAft>
                <a:spcPts val="0"/>
              </a:spcAft>
            </a:pPr>
            <a:r>
              <a:rPr lang="en-US" sz="1600" b="1" i="0" u="none" strike="noStrike" dirty="0">
                <a:solidFill>
                  <a:srgbClr val="000000"/>
                </a:solidFill>
                <a:latin typeface="Yu Gothic Medium" panose="020B0500000000000000" pitchFamily="34" charset="-128"/>
                <a:ea typeface="Yu Gothic Medium" panose="020B0500000000000000" pitchFamily="34" charset="-128"/>
              </a:rPr>
              <a:t>Smart Attendance and Class Monitoring System</a:t>
            </a:r>
          </a:p>
          <a:p>
            <a:pPr marL="114300" indent="0" rtl="0">
              <a:spcBef>
                <a:spcPts val="0"/>
              </a:spcBef>
              <a:spcAft>
                <a:spcPts val="0"/>
              </a:spcAft>
              <a:buNone/>
            </a:pPr>
            <a:endParaRPr lang="en-US" sz="1600" b="0" i="0" u="none" strike="noStrike" dirty="0">
              <a:solidFill>
                <a:srgbClr val="000000"/>
              </a:solidFill>
              <a:latin typeface="Yu Gothic Medium" panose="020B0500000000000000" pitchFamily="34" charset="-128"/>
              <a:ea typeface="Yu Gothic Medium" panose="020B0500000000000000" pitchFamily="34" charset="-128"/>
            </a:endParaRPr>
          </a:p>
          <a:p>
            <a:pPr lvl="1">
              <a:spcBef>
                <a:spcPts val="0"/>
              </a:spcBef>
            </a:pPr>
            <a:r>
              <a:rPr lang="en-US" sz="1600" b="0" i="0" u="none" strike="noStrike" dirty="0">
                <a:solidFill>
                  <a:srgbClr val="000000"/>
                </a:solidFill>
                <a:latin typeface="Yu Gothic Medium" panose="020B0500000000000000" pitchFamily="34" charset="-128"/>
                <a:ea typeface="Yu Gothic Medium" panose="020B0500000000000000" pitchFamily="34" charset="-128"/>
              </a:rPr>
              <a:t>Chronic absenteeism is a problem in </a:t>
            </a:r>
            <a:r>
              <a:rPr lang="en-US" sz="1600" dirty="0">
                <a:solidFill>
                  <a:srgbClr val="000000"/>
                </a:solidFill>
                <a:latin typeface="Yu Gothic Medium" panose="020B0500000000000000" pitchFamily="34" charset="-128"/>
                <a:ea typeface="Yu Gothic Medium" panose="020B0500000000000000" pitchFamily="34" charset="-128"/>
              </a:rPr>
              <a:t>schools </a:t>
            </a:r>
            <a:r>
              <a:rPr lang="en-US" sz="1600" b="0" i="0" u="none" strike="noStrike" dirty="0">
                <a:solidFill>
                  <a:srgbClr val="000000"/>
                </a:solidFill>
                <a:latin typeface="Yu Gothic Medium" panose="020B0500000000000000" pitchFamily="34" charset="-128"/>
                <a:ea typeface="Yu Gothic Medium" panose="020B0500000000000000" pitchFamily="34" charset="-128"/>
              </a:rPr>
              <a:t>during the best of times, but now, with the vast majority of the nation’s school buildings closed due to COVID-19, lessons being conducted remotely, more students than ever are missing class — logging in, but not being mentally present.</a:t>
            </a:r>
          </a:p>
          <a:p>
            <a:pPr lvl="1">
              <a:spcBef>
                <a:spcPts val="0"/>
              </a:spcBef>
            </a:pPr>
            <a:endParaRPr lang="en-US" sz="1600" b="0" i="0" u="none" strike="noStrike" dirty="0">
              <a:solidFill>
                <a:srgbClr val="000000"/>
              </a:solidFill>
              <a:latin typeface="Yu Gothic Medium" panose="020B0500000000000000" pitchFamily="34" charset="-128"/>
              <a:ea typeface="Yu Gothic Medium" panose="020B0500000000000000" pitchFamily="34" charset="-128"/>
            </a:endParaRPr>
          </a:p>
          <a:p>
            <a:pPr lvl="1">
              <a:spcBef>
                <a:spcPts val="0"/>
              </a:spcBef>
            </a:pPr>
            <a:r>
              <a:rPr lang="en-US" sz="1600" b="0" i="0" u="none" strike="noStrike" dirty="0">
                <a:solidFill>
                  <a:srgbClr val="000000"/>
                </a:solidFill>
                <a:latin typeface="Yu Gothic Medium" panose="020B0500000000000000" pitchFamily="34" charset="-128"/>
                <a:ea typeface="Yu Gothic Medium" panose="020B0500000000000000" pitchFamily="34" charset="-128"/>
              </a:rPr>
              <a:t>To have a check, on whether students are actively participating in the classroom, there is a need to check their activity during the class.</a:t>
            </a:r>
          </a:p>
          <a:p>
            <a:pPr lvl="1">
              <a:spcBef>
                <a:spcPts val="0"/>
              </a:spcBef>
            </a:pPr>
            <a:endParaRPr lang="en-US" sz="1600" b="0" i="0" u="none" strike="noStrike" dirty="0">
              <a:solidFill>
                <a:srgbClr val="000000"/>
              </a:solidFill>
              <a:latin typeface="Yu Gothic Medium" panose="020B0500000000000000" pitchFamily="34" charset="-128"/>
              <a:ea typeface="Yu Gothic Medium" panose="020B0500000000000000" pitchFamily="34" charset="-128"/>
            </a:endParaRPr>
          </a:p>
          <a:p>
            <a:pPr marL="0" indent="0" rtl="0">
              <a:spcBef>
                <a:spcPts val="0"/>
              </a:spcBef>
              <a:spcAft>
                <a:spcPts val="0"/>
              </a:spcAft>
              <a:buNone/>
            </a:pPr>
            <a:r>
              <a:rPr lang="en-US" sz="1600" dirty="0">
                <a:solidFill>
                  <a:srgbClr val="000000"/>
                </a:solidFill>
                <a:latin typeface="Yu Gothic Medium" panose="020B0500000000000000" pitchFamily="34" charset="-128"/>
                <a:ea typeface="Yu Gothic Medium" panose="020B0500000000000000" pitchFamily="34" charset="-128"/>
              </a:rPr>
              <a:t>	</a:t>
            </a:r>
            <a:endParaRPr lang="en-US" sz="1400" b="0" dirty="0">
              <a:latin typeface="Yu Gothic Medium" panose="020B0500000000000000" pitchFamily="34" charset="-128"/>
              <a:ea typeface="Yu Gothic Medium" panose="020B0500000000000000" pitchFamily="34" charset="-128"/>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120280667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14"/>
          <p:cNvSpPr txBox="1">
            <a:spLocks noGrp="1"/>
          </p:cNvSpPr>
          <p:nvPr>
            <p:ph type="ctrTitle" idx="4294967295"/>
          </p:nvPr>
        </p:nvSpPr>
        <p:spPr>
          <a:xfrm>
            <a:off x="660797" y="436225"/>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sz="5400" b="1" dirty="0"/>
              <a:t>Approach</a:t>
            </a:r>
            <a:endParaRPr sz="7200" dirty="0"/>
          </a:p>
        </p:txBody>
      </p:sp>
      <p:sp>
        <p:nvSpPr>
          <p:cNvPr id="380" name="Google Shape;380;p14"/>
          <p:cNvSpPr txBox="1">
            <a:spLocks noGrp="1"/>
          </p:cNvSpPr>
          <p:nvPr>
            <p:ph type="subTitle" idx="4294967295"/>
          </p:nvPr>
        </p:nvSpPr>
        <p:spPr>
          <a:xfrm>
            <a:off x="660797" y="1357001"/>
            <a:ext cx="7822406" cy="2429497"/>
          </a:xfrm>
          <a:prstGeom prst="rect">
            <a:avLst/>
          </a:prstGeom>
        </p:spPr>
        <p:txBody>
          <a:bodyPr spcFirstLastPara="1" wrap="square" lIns="0" tIns="0" rIns="0" bIns="0" anchor="t" anchorCtr="0">
            <a:noAutofit/>
          </a:bodyPr>
          <a:lstStyle/>
          <a:p>
            <a:pPr marL="0" indent="0" rtl="0">
              <a:spcBef>
                <a:spcPts val="0"/>
              </a:spcBef>
              <a:spcAft>
                <a:spcPts val="0"/>
              </a:spcAft>
              <a:buNone/>
            </a:pPr>
            <a:r>
              <a:rPr lang="en-US" sz="1400" i="0" u="none" strike="noStrike" dirty="0">
                <a:solidFill>
                  <a:srgbClr val="000000"/>
                </a:solidFill>
                <a:latin typeface="Yu Gothic Medium" panose="020B0500000000000000" pitchFamily="34" charset="-128"/>
                <a:ea typeface="Yu Gothic Medium" panose="020B0500000000000000" pitchFamily="34" charset="-128"/>
              </a:rPr>
              <a:t>Face, uniquely identifies a person . Using the facial characteristics as biometric, the face recognition system can be implemented which can be used for the most demanding task in any organization i.e. </a:t>
            </a:r>
            <a:r>
              <a:rPr lang="en-US" sz="1400" dirty="0">
                <a:solidFill>
                  <a:srgbClr val="000000"/>
                </a:solidFill>
                <a:latin typeface="Yu Gothic Medium" panose="020B0500000000000000" pitchFamily="34" charset="-128"/>
                <a:ea typeface="Yu Gothic Medium" panose="020B0500000000000000" pitchFamily="34" charset="-128"/>
              </a:rPr>
              <a:t>A</a:t>
            </a:r>
            <a:r>
              <a:rPr lang="en-US" sz="1400" i="0" u="none" strike="noStrike" dirty="0">
                <a:solidFill>
                  <a:srgbClr val="000000"/>
                </a:solidFill>
                <a:latin typeface="Yu Gothic Medium" panose="020B0500000000000000" pitchFamily="34" charset="-128"/>
                <a:ea typeface="Yu Gothic Medium" panose="020B0500000000000000" pitchFamily="34" charset="-128"/>
              </a:rPr>
              <a:t>ttendance marking. </a:t>
            </a:r>
          </a:p>
          <a:p>
            <a:pPr marL="0" indent="0" rtl="0">
              <a:spcBef>
                <a:spcPts val="0"/>
              </a:spcBef>
              <a:spcAft>
                <a:spcPts val="0"/>
              </a:spcAft>
              <a:buNone/>
            </a:pPr>
            <a:endParaRPr lang="en-US" sz="1400" i="0" u="none" strike="noStrike" dirty="0">
              <a:solidFill>
                <a:srgbClr val="000000"/>
              </a:solidFill>
              <a:latin typeface="Yu Gothic Medium" panose="020B0500000000000000" pitchFamily="34" charset="-128"/>
              <a:ea typeface="Yu Gothic Medium" panose="020B0500000000000000" pitchFamily="34" charset="-128"/>
            </a:endParaRPr>
          </a:p>
          <a:p>
            <a:pPr marL="0" indent="0" rtl="0">
              <a:spcBef>
                <a:spcPts val="0"/>
              </a:spcBef>
              <a:spcAft>
                <a:spcPts val="0"/>
              </a:spcAft>
              <a:buNone/>
            </a:pPr>
            <a:r>
              <a:rPr lang="en-US" sz="1400" dirty="0">
                <a:solidFill>
                  <a:srgbClr val="000000"/>
                </a:solidFill>
                <a:latin typeface="Yu Gothic Medium" panose="020B0500000000000000" pitchFamily="34" charset="-128"/>
                <a:ea typeface="Yu Gothic Medium" panose="020B0500000000000000" pitchFamily="34" charset="-128"/>
              </a:rPr>
              <a:t>In the solution we have come up with, it involves, monitoring the student though the camera throughout the class. We will track the student’s face and his eye moments if he is playing attention and looking at the screen. </a:t>
            </a:r>
          </a:p>
          <a:p>
            <a:pPr marL="0" indent="0" rtl="0">
              <a:spcBef>
                <a:spcPts val="0"/>
              </a:spcBef>
              <a:spcAft>
                <a:spcPts val="0"/>
              </a:spcAft>
              <a:buNone/>
            </a:pPr>
            <a:endParaRPr lang="en-US" sz="1400" dirty="0">
              <a:solidFill>
                <a:srgbClr val="000000"/>
              </a:solidFill>
              <a:latin typeface="Yu Gothic Medium" panose="020B0500000000000000" pitchFamily="34" charset="-128"/>
              <a:ea typeface="Yu Gothic Medium" panose="020B0500000000000000" pitchFamily="34" charset="-128"/>
            </a:endParaRPr>
          </a:p>
          <a:p>
            <a:pPr marL="0" indent="0" rtl="0">
              <a:spcBef>
                <a:spcPts val="0"/>
              </a:spcBef>
              <a:spcAft>
                <a:spcPts val="0"/>
              </a:spcAft>
              <a:buNone/>
            </a:pPr>
            <a:r>
              <a:rPr lang="en-US" sz="1400" dirty="0">
                <a:solidFill>
                  <a:srgbClr val="000000"/>
                </a:solidFill>
                <a:latin typeface="Yu Gothic Medium" panose="020B0500000000000000" pitchFamily="34" charset="-128"/>
                <a:ea typeface="Yu Gothic Medium" panose="020B0500000000000000" pitchFamily="34" charset="-128"/>
              </a:rPr>
              <a:t>We are going to implement this using some Libraries written below:</a:t>
            </a:r>
          </a:p>
          <a:p>
            <a:pPr marL="0" indent="0" rtl="0">
              <a:spcBef>
                <a:spcPts val="0"/>
              </a:spcBef>
              <a:spcAft>
                <a:spcPts val="0"/>
              </a:spcAft>
              <a:buNone/>
            </a:pPr>
            <a:r>
              <a:rPr lang="en-US" sz="1400" i="0" dirty="0">
                <a:solidFill>
                  <a:srgbClr val="202124"/>
                </a:solidFill>
                <a:latin typeface="Yu Gothic Medium" panose="020B0500000000000000" pitchFamily="34" charset="-128"/>
                <a:ea typeface="Yu Gothic Medium" panose="020B0500000000000000" pitchFamily="34" charset="-128"/>
              </a:rPr>
              <a:t>face recognition</a:t>
            </a:r>
            <a:r>
              <a:rPr lang="en-US" sz="1400" dirty="0">
                <a:solidFill>
                  <a:srgbClr val="202124"/>
                </a:solidFill>
                <a:latin typeface="Yu Gothic Medium" panose="020B0500000000000000" pitchFamily="34" charset="-128"/>
                <a:ea typeface="Yu Gothic Medium" panose="020B0500000000000000" pitchFamily="34" charset="-128"/>
              </a:rPr>
              <a:t>,</a:t>
            </a:r>
          </a:p>
          <a:p>
            <a:pPr marL="0" indent="0" rtl="0">
              <a:spcBef>
                <a:spcPts val="0"/>
              </a:spcBef>
              <a:spcAft>
                <a:spcPts val="0"/>
              </a:spcAft>
              <a:buNone/>
            </a:pPr>
            <a:r>
              <a:rPr lang="en-US" sz="1400" dirty="0">
                <a:solidFill>
                  <a:srgbClr val="202124"/>
                </a:solidFill>
                <a:latin typeface="Yu Gothic Medium" panose="020B0500000000000000" pitchFamily="34" charset="-128"/>
                <a:ea typeface="Yu Gothic Medium" panose="020B0500000000000000" pitchFamily="34" charset="-128"/>
              </a:rPr>
              <a:t> </a:t>
            </a:r>
            <a:r>
              <a:rPr lang="en-US" sz="1400" i="0" dirty="0">
                <a:solidFill>
                  <a:srgbClr val="202124"/>
                </a:solidFill>
                <a:latin typeface="Yu Gothic Medium" panose="020B0500000000000000" pitchFamily="34" charset="-128"/>
                <a:ea typeface="Yu Gothic Medium" panose="020B0500000000000000" pitchFamily="34" charset="-128"/>
              </a:rPr>
              <a:t>cv2 (OpenCV),</a:t>
            </a:r>
          </a:p>
          <a:p>
            <a:pPr marL="0" indent="0" rtl="0">
              <a:spcBef>
                <a:spcPts val="0"/>
              </a:spcBef>
              <a:spcAft>
                <a:spcPts val="0"/>
              </a:spcAft>
              <a:buNone/>
            </a:pPr>
            <a:r>
              <a:rPr lang="en-US" sz="1400" i="0" dirty="0">
                <a:solidFill>
                  <a:srgbClr val="202124"/>
                </a:solidFill>
                <a:latin typeface="Yu Gothic Medium" panose="020B0500000000000000" pitchFamily="34" charset="-128"/>
                <a:ea typeface="Yu Gothic Medium" panose="020B0500000000000000" pitchFamily="34" charset="-128"/>
              </a:rPr>
              <a:t> NumPy </a:t>
            </a:r>
            <a:r>
              <a:rPr lang="en-US" sz="1400" i="0" dirty="0" err="1">
                <a:solidFill>
                  <a:srgbClr val="202124"/>
                </a:solidFill>
                <a:latin typeface="Yu Gothic Medium" panose="020B0500000000000000" pitchFamily="34" charset="-128"/>
                <a:ea typeface="Yu Gothic Medium" panose="020B0500000000000000" pitchFamily="34" charset="-128"/>
              </a:rPr>
              <a:t>dlib</a:t>
            </a:r>
            <a:endParaRPr lang="en-US" sz="1400" dirty="0">
              <a:solidFill>
                <a:srgbClr val="000000"/>
              </a:solidFill>
              <a:latin typeface="Yu Gothic Medium" panose="020B0500000000000000" pitchFamily="34" charset="-128"/>
              <a:ea typeface="Yu Gothic Medium" panose="020B0500000000000000" pitchFamily="34" charset="-128"/>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200" b="0" i="0" u="none" strike="noStrike" kern="0" cap="none" spc="0" normalizeH="0" baseline="0" noProof="0">
                <a:ln>
                  <a:noFill/>
                </a:ln>
                <a:solidFill>
                  <a:srgbClr val="FFFFFF"/>
                </a:solidFill>
                <a:effectLst/>
                <a:uLnTx/>
                <a:uFillTx/>
                <a:latin typeface="Barlow Light"/>
                <a:sym typeface="Barlow Light"/>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4</a:t>
            </a:fld>
            <a:endParaRPr kumimoji="0" sz="1200" b="0" i="0" u="none" strike="noStrike" kern="0" cap="none" spc="0" normalizeH="0" baseline="0" noProof="0">
              <a:ln>
                <a:noFill/>
              </a:ln>
              <a:solidFill>
                <a:srgbClr val="FFFFFF"/>
              </a:solidFill>
              <a:effectLst/>
              <a:uLnTx/>
              <a:uFillTx/>
              <a:latin typeface="Barlow Light"/>
              <a:sym typeface="Barlow Light"/>
            </a:endParaRPr>
          </a:p>
        </p:txBody>
      </p:sp>
      <p:grpSp>
        <p:nvGrpSpPr>
          <p:cNvPr id="5" name="Google Shape;744;p18">
            <a:extLst>
              <a:ext uri="{FF2B5EF4-FFF2-40B4-BE49-F238E27FC236}">
                <a16:creationId xmlns:a16="http://schemas.microsoft.com/office/drawing/2014/main" id="{22A1EC50-DFAF-4C75-8DD5-E3171E7E8C02}"/>
              </a:ext>
            </a:extLst>
          </p:cNvPr>
          <p:cNvGrpSpPr/>
          <p:nvPr/>
        </p:nvGrpSpPr>
        <p:grpSpPr>
          <a:xfrm>
            <a:off x="6900863" y="3007519"/>
            <a:ext cx="1667080" cy="1727256"/>
            <a:chOff x="2152750" y="190500"/>
            <a:chExt cx="4293756" cy="4762499"/>
          </a:xfrm>
        </p:grpSpPr>
        <p:sp>
          <p:nvSpPr>
            <p:cNvPr id="6" name="Google Shape;745;p18">
              <a:extLst>
                <a:ext uri="{FF2B5EF4-FFF2-40B4-BE49-F238E27FC236}">
                  <a16:creationId xmlns:a16="http://schemas.microsoft.com/office/drawing/2014/main" id="{F48B9874-ED0B-4FFC-99E2-ECDD346141DB}"/>
                </a:ext>
              </a:extLst>
            </p:cNvPr>
            <p:cNvSpPr/>
            <p:nvPr/>
          </p:nvSpPr>
          <p:spPr>
            <a:xfrm>
              <a:off x="2152750" y="2957607"/>
              <a:ext cx="756691" cy="437959"/>
            </a:xfrm>
            <a:custGeom>
              <a:avLst/>
              <a:gdLst/>
              <a:ahLst/>
              <a:cxnLst/>
              <a:rect l="l" t="t" r="r" b="b"/>
              <a:pathLst>
                <a:path w="756691" h="437959" extrusionOk="0">
                  <a:moveTo>
                    <a:pt x="756692" y="218980"/>
                  </a:moveTo>
                  <a:cubicBezTo>
                    <a:pt x="756692" y="339919"/>
                    <a:pt x="587300" y="437959"/>
                    <a:pt x="378346" y="437959"/>
                  </a:cubicBezTo>
                  <a:cubicBezTo>
                    <a:pt x="169391" y="437959"/>
                    <a:pt x="0" y="339919"/>
                    <a:pt x="0" y="218980"/>
                  </a:cubicBezTo>
                  <a:cubicBezTo>
                    <a:pt x="0" y="98041"/>
                    <a:pt x="169391" y="0"/>
                    <a:pt x="378346" y="0"/>
                  </a:cubicBezTo>
                  <a:cubicBezTo>
                    <a:pt x="587300" y="0"/>
                    <a:pt x="756692" y="98041"/>
                    <a:pt x="756692"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746;p18">
              <a:extLst>
                <a:ext uri="{FF2B5EF4-FFF2-40B4-BE49-F238E27FC236}">
                  <a16:creationId xmlns:a16="http://schemas.microsoft.com/office/drawing/2014/main" id="{BAA23E27-BE65-4059-9BF6-7F43B7ECE4BA}"/>
                </a:ext>
              </a:extLst>
            </p:cNvPr>
            <p:cNvSpPr/>
            <p:nvPr/>
          </p:nvSpPr>
          <p:spPr>
            <a:xfrm>
              <a:off x="2318956" y="3109336"/>
              <a:ext cx="225716" cy="175248"/>
            </a:xfrm>
            <a:custGeom>
              <a:avLst/>
              <a:gdLst/>
              <a:ahLst/>
              <a:cxnLst/>
              <a:rect l="l" t="t" r="r" b="b"/>
              <a:pathLst>
                <a:path w="225716" h="175248" extrusionOk="0">
                  <a:moveTo>
                    <a:pt x="18072" y="5"/>
                  </a:moveTo>
                  <a:cubicBezTo>
                    <a:pt x="45158" y="22103"/>
                    <a:pt x="85074" y="1910"/>
                    <a:pt x="87070" y="3910"/>
                  </a:cubicBezTo>
                  <a:cubicBezTo>
                    <a:pt x="118886" y="33494"/>
                    <a:pt x="152260" y="61346"/>
                    <a:pt x="187050" y="87349"/>
                  </a:cubicBezTo>
                  <a:cubicBezTo>
                    <a:pt x="203871" y="100684"/>
                    <a:pt x="230197" y="118400"/>
                    <a:pt x="225065" y="144023"/>
                  </a:cubicBezTo>
                  <a:cubicBezTo>
                    <a:pt x="216511" y="189742"/>
                    <a:pt x="143522" y="175646"/>
                    <a:pt x="115961" y="161644"/>
                  </a:cubicBezTo>
                  <a:cubicBezTo>
                    <a:pt x="88400" y="147642"/>
                    <a:pt x="65876" y="124496"/>
                    <a:pt x="39931" y="108304"/>
                  </a:cubicBezTo>
                  <a:cubicBezTo>
                    <a:pt x="20924" y="96683"/>
                    <a:pt x="2961" y="90682"/>
                    <a:pt x="110" y="67156"/>
                  </a:cubicBezTo>
                  <a:cubicBezTo>
                    <a:pt x="-1410" y="52964"/>
                    <a:pt x="13225" y="-567"/>
                    <a:pt x="1807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747;p18">
              <a:extLst>
                <a:ext uri="{FF2B5EF4-FFF2-40B4-BE49-F238E27FC236}">
                  <a16:creationId xmlns:a16="http://schemas.microsoft.com/office/drawing/2014/main" id="{D472E1BA-DF67-4821-B847-8D0AA0B8DA96}"/>
                </a:ext>
              </a:extLst>
            </p:cNvPr>
            <p:cNvSpPr/>
            <p:nvPr/>
          </p:nvSpPr>
          <p:spPr>
            <a:xfrm>
              <a:off x="2319304" y="3166967"/>
              <a:ext cx="224715" cy="117585"/>
            </a:xfrm>
            <a:custGeom>
              <a:avLst/>
              <a:gdLst/>
              <a:ahLst/>
              <a:cxnLst/>
              <a:rect l="l" t="t" r="r" b="b"/>
              <a:pathLst>
                <a:path w="224715" h="117585" extrusionOk="0">
                  <a:moveTo>
                    <a:pt x="427" y="0"/>
                  </a:moveTo>
                  <a:cubicBezTo>
                    <a:pt x="3943" y="22574"/>
                    <a:pt x="22000" y="28575"/>
                    <a:pt x="40533" y="40291"/>
                  </a:cubicBezTo>
                  <a:cubicBezTo>
                    <a:pt x="66953" y="56769"/>
                    <a:pt x="90332" y="80582"/>
                    <a:pt x="117893" y="94583"/>
                  </a:cubicBezTo>
                  <a:cubicBezTo>
                    <a:pt x="143364" y="107442"/>
                    <a:pt x="206849" y="120301"/>
                    <a:pt x="224716" y="87630"/>
                  </a:cubicBezTo>
                  <a:cubicBezTo>
                    <a:pt x="215212" y="131731"/>
                    <a:pt x="143269" y="117920"/>
                    <a:pt x="115993" y="104013"/>
                  </a:cubicBezTo>
                  <a:cubicBezTo>
                    <a:pt x="88717" y="90107"/>
                    <a:pt x="65908" y="66866"/>
                    <a:pt x="39962" y="50673"/>
                  </a:cubicBezTo>
                  <a:cubicBezTo>
                    <a:pt x="20955" y="39053"/>
                    <a:pt x="2993" y="33052"/>
                    <a:pt x="142" y="9525"/>
                  </a:cubicBezTo>
                  <a:cubicBezTo>
                    <a:pt x="-117" y="6353"/>
                    <a:pt x="-21" y="3153"/>
                    <a:pt x="4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748;p18">
              <a:extLst>
                <a:ext uri="{FF2B5EF4-FFF2-40B4-BE49-F238E27FC236}">
                  <a16:creationId xmlns:a16="http://schemas.microsoft.com/office/drawing/2014/main" id="{8FFDEBB0-142C-4D44-A1E3-DD24E0FC0ECF}"/>
                </a:ext>
              </a:extLst>
            </p:cNvPr>
            <p:cNvSpPr/>
            <p:nvPr/>
          </p:nvSpPr>
          <p:spPr>
            <a:xfrm>
              <a:off x="2550431" y="3021675"/>
              <a:ext cx="225586" cy="168802"/>
            </a:xfrm>
            <a:custGeom>
              <a:avLst/>
              <a:gdLst/>
              <a:ahLst/>
              <a:cxnLst/>
              <a:rect l="l" t="t" r="r" b="b"/>
              <a:pathLst>
                <a:path w="225586" h="168802" extrusionOk="0">
                  <a:moveTo>
                    <a:pt x="21626" y="130"/>
                  </a:moveTo>
                  <a:cubicBezTo>
                    <a:pt x="48617" y="22228"/>
                    <a:pt x="96040" y="-1965"/>
                    <a:pt x="97656" y="130"/>
                  </a:cubicBezTo>
                  <a:cubicBezTo>
                    <a:pt x="125867" y="28715"/>
                    <a:pt x="155661" y="55680"/>
                    <a:pt x="186897" y="80902"/>
                  </a:cubicBezTo>
                  <a:cubicBezTo>
                    <a:pt x="203813" y="94237"/>
                    <a:pt x="230139" y="111954"/>
                    <a:pt x="224912" y="137576"/>
                  </a:cubicBezTo>
                  <a:cubicBezTo>
                    <a:pt x="216358" y="183296"/>
                    <a:pt x="143369" y="169199"/>
                    <a:pt x="115808" y="155197"/>
                  </a:cubicBezTo>
                  <a:cubicBezTo>
                    <a:pt x="88247" y="141196"/>
                    <a:pt x="65723" y="118050"/>
                    <a:pt x="39778" y="101857"/>
                  </a:cubicBezTo>
                  <a:cubicBezTo>
                    <a:pt x="20770" y="90237"/>
                    <a:pt x="2903" y="84236"/>
                    <a:pt x="52" y="60709"/>
                  </a:cubicBezTo>
                  <a:cubicBezTo>
                    <a:pt x="-1088" y="46517"/>
                    <a:pt x="16779" y="-441"/>
                    <a:pt x="21626" y="13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749;p18">
              <a:extLst>
                <a:ext uri="{FF2B5EF4-FFF2-40B4-BE49-F238E27FC236}">
                  <a16:creationId xmlns:a16="http://schemas.microsoft.com/office/drawing/2014/main" id="{5C27F433-EBDC-4326-8C47-72364C3C9D87}"/>
                </a:ext>
              </a:extLst>
            </p:cNvPr>
            <p:cNvSpPr/>
            <p:nvPr/>
          </p:nvSpPr>
          <p:spPr>
            <a:xfrm>
              <a:off x="2551534" y="3076575"/>
              <a:ext cx="224758" cy="117584"/>
            </a:xfrm>
            <a:custGeom>
              <a:avLst/>
              <a:gdLst/>
              <a:ahLst/>
              <a:cxnLst/>
              <a:rect l="l" t="t" r="r" b="b"/>
              <a:pathLst>
                <a:path w="224758" h="117584" extrusionOk="0">
                  <a:moveTo>
                    <a:pt x="375" y="0"/>
                  </a:moveTo>
                  <a:cubicBezTo>
                    <a:pt x="3986" y="22574"/>
                    <a:pt x="22043" y="28575"/>
                    <a:pt x="40481" y="40291"/>
                  </a:cubicBezTo>
                  <a:cubicBezTo>
                    <a:pt x="66996" y="56769"/>
                    <a:pt x="90375" y="80581"/>
                    <a:pt x="117841" y="94583"/>
                  </a:cubicBezTo>
                  <a:cubicBezTo>
                    <a:pt x="143312" y="107442"/>
                    <a:pt x="206892" y="120301"/>
                    <a:pt x="224759" y="87630"/>
                  </a:cubicBezTo>
                  <a:cubicBezTo>
                    <a:pt x="215255" y="131731"/>
                    <a:pt x="143217" y="117920"/>
                    <a:pt x="115941" y="104013"/>
                  </a:cubicBezTo>
                  <a:cubicBezTo>
                    <a:pt x="88665" y="90106"/>
                    <a:pt x="65951" y="66865"/>
                    <a:pt x="39910" y="50673"/>
                  </a:cubicBezTo>
                  <a:cubicBezTo>
                    <a:pt x="21378" y="39053"/>
                    <a:pt x="3036" y="33052"/>
                    <a:pt x="185" y="9525"/>
                  </a:cubicBezTo>
                  <a:cubicBezTo>
                    <a:pt x="-114" y="6353"/>
                    <a:pt x="-50" y="3153"/>
                    <a:pt x="37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750;p18">
              <a:extLst>
                <a:ext uri="{FF2B5EF4-FFF2-40B4-BE49-F238E27FC236}">
                  <a16:creationId xmlns:a16="http://schemas.microsoft.com/office/drawing/2014/main" id="{4A7CD1A5-4C45-4BEE-9C4D-C4531D7808DF}"/>
                </a:ext>
              </a:extLst>
            </p:cNvPr>
            <p:cNvSpPr/>
            <p:nvPr/>
          </p:nvSpPr>
          <p:spPr>
            <a:xfrm>
              <a:off x="2330724" y="2010537"/>
              <a:ext cx="387976" cy="1115665"/>
            </a:xfrm>
            <a:custGeom>
              <a:avLst/>
              <a:gdLst/>
              <a:ahLst/>
              <a:cxnLst/>
              <a:rect l="l" t="t" r="r" b="b"/>
              <a:pathLst>
                <a:path w="387976" h="1115665" extrusionOk="0">
                  <a:moveTo>
                    <a:pt x="4689" y="96964"/>
                  </a:moveTo>
                  <a:cubicBezTo>
                    <a:pt x="6019" y="138017"/>
                    <a:pt x="18754" y="316039"/>
                    <a:pt x="24456" y="410623"/>
                  </a:cubicBezTo>
                  <a:cubicBezTo>
                    <a:pt x="30159" y="505206"/>
                    <a:pt x="31489" y="620173"/>
                    <a:pt x="31489" y="620173"/>
                  </a:cubicBezTo>
                  <a:cubicBezTo>
                    <a:pt x="31489" y="620173"/>
                    <a:pt x="15238" y="688943"/>
                    <a:pt x="4689" y="769715"/>
                  </a:cubicBezTo>
                  <a:cubicBezTo>
                    <a:pt x="-5861" y="850487"/>
                    <a:pt x="4689" y="1105472"/>
                    <a:pt x="4689" y="1105472"/>
                  </a:cubicBezTo>
                  <a:cubicBezTo>
                    <a:pt x="25827" y="1119064"/>
                    <a:pt x="52928" y="1119064"/>
                    <a:pt x="74066" y="1105472"/>
                  </a:cubicBezTo>
                  <a:cubicBezTo>
                    <a:pt x="74066" y="1105472"/>
                    <a:pt x="117403" y="901446"/>
                    <a:pt x="137456" y="809530"/>
                  </a:cubicBezTo>
                  <a:cubicBezTo>
                    <a:pt x="157509" y="717614"/>
                    <a:pt x="161026" y="664559"/>
                    <a:pt x="171480" y="607600"/>
                  </a:cubicBezTo>
                  <a:cubicBezTo>
                    <a:pt x="184025" y="538639"/>
                    <a:pt x="211206" y="217075"/>
                    <a:pt x="211206" y="217075"/>
                  </a:cubicBezTo>
                  <a:lnTo>
                    <a:pt x="222040" y="217742"/>
                  </a:lnTo>
                  <a:lnTo>
                    <a:pt x="250551" y="580930"/>
                  </a:lnTo>
                  <a:cubicBezTo>
                    <a:pt x="241642" y="607685"/>
                    <a:pt x="235526" y="635299"/>
                    <a:pt x="232304" y="663321"/>
                  </a:cubicBezTo>
                  <a:cubicBezTo>
                    <a:pt x="224416" y="722471"/>
                    <a:pt x="240573" y="1020127"/>
                    <a:pt x="240573" y="1020127"/>
                  </a:cubicBezTo>
                  <a:cubicBezTo>
                    <a:pt x="264164" y="1033272"/>
                    <a:pt x="293106" y="1032091"/>
                    <a:pt x="315557" y="1017079"/>
                  </a:cubicBezTo>
                  <a:cubicBezTo>
                    <a:pt x="315557" y="1017079"/>
                    <a:pt x="387976" y="622840"/>
                    <a:pt x="387976" y="562832"/>
                  </a:cubicBezTo>
                  <a:cubicBezTo>
                    <a:pt x="387976" y="523208"/>
                    <a:pt x="381229" y="0"/>
                    <a:pt x="381229"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751;p18">
              <a:extLst>
                <a:ext uri="{FF2B5EF4-FFF2-40B4-BE49-F238E27FC236}">
                  <a16:creationId xmlns:a16="http://schemas.microsoft.com/office/drawing/2014/main" id="{4F463281-3BD1-4BB3-94EF-8414D1B78691}"/>
                </a:ext>
              </a:extLst>
            </p:cNvPr>
            <p:cNvSpPr/>
            <p:nvPr/>
          </p:nvSpPr>
          <p:spPr>
            <a:xfrm>
              <a:off x="2382705" y="1314450"/>
              <a:ext cx="248692" cy="242377"/>
            </a:xfrm>
            <a:custGeom>
              <a:avLst/>
              <a:gdLst/>
              <a:ahLst/>
              <a:cxnLst/>
              <a:rect l="l" t="t" r="r" b="b"/>
              <a:pathLst>
                <a:path w="248692" h="242377" extrusionOk="0">
                  <a:moveTo>
                    <a:pt x="50881" y="0"/>
                  </a:moveTo>
                  <a:cubicBezTo>
                    <a:pt x="50881" y="0"/>
                    <a:pt x="55538" y="89440"/>
                    <a:pt x="53542" y="97346"/>
                  </a:cubicBezTo>
                  <a:cubicBezTo>
                    <a:pt x="51546" y="105251"/>
                    <a:pt x="12486" y="131540"/>
                    <a:pt x="1176" y="140970"/>
                  </a:cubicBezTo>
                  <a:cubicBezTo>
                    <a:pt x="-10133" y="150400"/>
                    <a:pt x="62951" y="222599"/>
                    <a:pt x="98400" y="238887"/>
                  </a:cubicBezTo>
                  <a:cubicBezTo>
                    <a:pt x="133849" y="255175"/>
                    <a:pt x="246564" y="212217"/>
                    <a:pt x="248560" y="156782"/>
                  </a:cubicBezTo>
                  <a:cubicBezTo>
                    <a:pt x="250556" y="101346"/>
                    <a:pt x="229552" y="54769"/>
                    <a:pt x="211970" y="52006"/>
                  </a:cubicBezTo>
                  <a:cubicBezTo>
                    <a:pt x="194388" y="49244"/>
                    <a:pt x="50881" y="0"/>
                    <a:pt x="5088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752;p18">
              <a:extLst>
                <a:ext uri="{FF2B5EF4-FFF2-40B4-BE49-F238E27FC236}">
                  <a16:creationId xmlns:a16="http://schemas.microsoft.com/office/drawing/2014/main" id="{D3B8C6F8-2196-4FB4-8053-09C93ABE61AA}"/>
                </a:ext>
              </a:extLst>
            </p:cNvPr>
            <p:cNvSpPr/>
            <p:nvPr/>
          </p:nvSpPr>
          <p:spPr>
            <a:xfrm>
              <a:off x="2671394" y="1371981"/>
              <a:ext cx="353519" cy="695039"/>
            </a:xfrm>
            <a:custGeom>
              <a:avLst/>
              <a:gdLst/>
              <a:ahLst/>
              <a:cxnLst/>
              <a:rect l="l" t="t" r="r" b="b"/>
              <a:pathLst>
                <a:path w="353519" h="695039" extrusionOk="0">
                  <a:moveTo>
                    <a:pt x="6725" y="108394"/>
                  </a:moveTo>
                  <a:cubicBezTo>
                    <a:pt x="11952" y="68961"/>
                    <a:pt x="-13993" y="31432"/>
                    <a:pt x="11192" y="0"/>
                  </a:cubicBezTo>
                  <a:cubicBezTo>
                    <a:pt x="99292" y="86582"/>
                    <a:pt x="88077" y="315754"/>
                    <a:pt x="108130" y="462344"/>
                  </a:cubicBezTo>
                  <a:cubicBezTo>
                    <a:pt x="173516" y="530924"/>
                    <a:pt x="305049" y="598456"/>
                    <a:pt x="342114" y="614744"/>
                  </a:cubicBezTo>
                  <a:cubicBezTo>
                    <a:pt x="348861" y="617791"/>
                    <a:pt x="354659" y="621030"/>
                    <a:pt x="353328" y="628364"/>
                  </a:cubicBezTo>
                  <a:cubicBezTo>
                    <a:pt x="348006" y="656939"/>
                    <a:pt x="339738" y="667798"/>
                    <a:pt x="322726" y="695039"/>
                  </a:cubicBezTo>
                  <a:cubicBezTo>
                    <a:pt x="235671" y="657415"/>
                    <a:pt x="172946" y="635794"/>
                    <a:pt x="64223" y="532257"/>
                  </a:cubicBezTo>
                  <a:cubicBezTo>
                    <a:pt x="53909" y="521094"/>
                    <a:pt x="44680" y="508978"/>
                    <a:pt x="36662" y="496062"/>
                  </a:cubicBezTo>
                  <a:cubicBezTo>
                    <a:pt x="5584" y="403479"/>
                    <a:pt x="-2209" y="176498"/>
                    <a:pt x="6725" y="1083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753;p18">
              <a:extLst>
                <a:ext uri="{FF2B5EF4-FFF2-40B4-BE49-F238E27FC236}">
                  <a16:creationId xmlns:a16="http://schemas.microsoft.com/office/drawing/2014/main" id="{DBF27DA4-385D-4D47-ACDA-442078D23B29}"/>
                </a:ext>
              </a:extLst>
            </p:cNvPr>
            <p:cNvSpPr/>
            <p:nvPr/>
          </p:nvSpPr>
          <p:spPr>
            <a:xfrm>
              <a:off x="2315965" y="1348763"/>
              <a:ext cx="403432" cy="814679"/>
            </a:xfrm>
            <a:custGeom>
              <a:avLst/>
              <a:gdLst/>
              <a:ahLst/>
              <a:cxnLst/>
              <a:rect l="l" t="t" r="r" b="b"/>
              <a:pathLst>
                <a:path w="403432" h="814679" extrusionOk="0">
                  <a:moveTo>
                    <a:pt x="107642" y="78462"/>
                  </a:moveTo>
                  <a:cubicBezTo>
                    <a:pt x="107642" y="78462"/>
                    <a:pt x="172458" y="175236"/>
                    <a:pt x="262839" y="184761"/>
                  </a:cubicBezTo>
                  <a:cubicBezTo>
                    <a:pt x="291351" y="156186"/>
                    <a:pt x="293917" y="56364"/>
                    <a:pt x="254476" y="24360"/>
                  </a:cubicBezTo>
                  <a:cubicBezTo>
                    <a:pt x="254476" y="24360"/>
                    <a:pt x="290780" y="-4977"/>
                    <a:pt x="315585" y="738"/>
                  </a:cubicBezTo>
                  <a:cubicBezTo>
                    <a:pt x="342222" y="16921"/>
                    <a:pt x="362057" y="42286"/>
                    <a:pt x="371373" y="72081"/>
                  </a:cubicBezTo>
                  <a:cubicBezTo>
                    <a:pt x="394367" y="138651"/>
                    <a:pt x="405154" y="208831"/>
                    <a:pt x="403210" y="279249"/>
                  </a:cubicBezTo>
                  <a:cubicBezTo>
                    <a:pt x="401690" y="374499"/>
                    <a:pt x="403210" y="664250"/>
                    <a:pt x="403210" y="664250"/>
                  </a:cubicBezTo>
                  <a:cubicBezTo>
                    <a:pt x="403210" y="664250"/>
                    <a:pt x="390570" y="725591"/>
                    <a:pt x="308838" y="771216"/>
                  </a:cubicBezTo>
                  <a:cubicBezTo>
                    <a:pt x="227105" y="816840"/>
                    <a:pt x="166281" y="821317"/>
                    <a:pt x="110874" y="808363"/>
                  </a:cubicBezTo>
                  <a:cubicBezTo>
                    <a:pt x="65065" y="797695"/>
                    <a:pt x="27240" y="781503"/>
                    <a:pt x="11559" y="748260"/>
                  </a:cubicBezTo>
                  <a:cubicBezTo>
                    <a:pt x="15646" y="681585"/>
                    <a:pt x="45298" y="508040"/>
                    <a:pt x="34178" y="424410"/>
                  </a:cubicBezTo>
                  <a:cubicBezTo>
                    <a:pt x="23059" y="340781"/>
                    <a:pt x="5667" y="278202"/>
                    <a:pt x="915" y="210574"/>
                  </a:cubicBezTo>
                  <a:cubicBezTo>
                    <a:pt x="-3837" y="142947"/>
                    <a:pt x="9848" y="143899"/>
                    <a:pt x="43682" y="120182"/>
                  </a:cubicBezTo>
                  <a:cubicBezTo>
                    <a:pt x="63986" y="104770"/>
                    <a:pt x="85361" y="90826"/>
                    <a:pt x="107642" y="7846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754;p18">
              <a:extLst>
                <a:ext uri="{FF2B5EF4-FFF2-40B4-BE49-F238E27FC236}">
                  <a16:creationId xmlns:a16="http://schemas.microsoft.com/office/drawing/2014/main" id="{7AF02839-1CDB-4154-A0C8-573D51143574}"/>
                </a:ext>
              </a:extLst>
            </p:cNvPr>
            <p:cNvSpPr/>
            <p:nvPr/>
          </p:nvSpPr>
          <p:spPr>
            <a:xfrm>
              <a:off x="2373403" y="1062776"/>
              <a:ext cx="268166" cy="327122"/>
            </a:xfrm>
            <a:custGeom>
              <a:avLst/>
              <a:gdLst/>
              <a:ahLst/>
              <a:cxnLst/>
              <a:rect l="l" t="t" r="r" b="b"/>
              <a:pathLst>
                <a:path w="268166" h="327122" extrusionOk="0">
                  <a:moveTo>
                    <a:pt x="262234" y="118324"/>
                  </a:moveTo>
                  <a:lnTo>
                    <a:pt x="262234" y="118324"/>
                  </a:lnTo>
                  <a:cubicBezTo>
                    <a:pt x="251590" y="48886"/>
                    <a:pt x="201695" y="-3787"/>
                    <a:pt x="130227" y="214"/>
                  </a:cubicBezTo>
                  <a:cubicBezTo>
                    <a:pt x="54204" y="4462"/>
                    <a:pt x="-3996" y="69658"/>
                    <a:pt x="215" y="145851"/>
                  </a:cubicBezTo>
                  <a:cubicBezTo>
                    <a:pt x="2583" y="188590"/>
                    <a:pt x="24775" y="227747"/>
                    <a:pt x="60184" y="251674"/>
                  </a:cubicBezTo>
                  <a:cubicBezTo>
                    <a:pt x="62685" y="262208"/>
                    <a:pt x="66417" y="272400"/>
                    <a:pt x="71303" y="282058"/>
                  </a:cubicBezTo>
                  <a:cubicBezTo>
                    <a:pt x="96488" y="311681"/>
                    <a:pt x="172994" y="329683"/>
                    <a:pt x="194852" y="326826"/>
                  </a:cubicBezTo>
                  <a:cubicBezTo>
                    <a:pt x="223364" y="322825"/>
                    <a:pt x="238380" y="311014"/>
                    <a:pt x="251875" y="280153"/>
                  </a:cubicBezTo>
                  <a:cubicBezTo>
                    <a:pt x="275540" y="225385"/>
                    <a:pt x="268127" y="152518"/>
                    <a:pt x="262234" y="1183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755;p18">
              <a:extLst>
                <a:ext uri="{FF2B5EF4-FFF2-40B4-BE49-F238E27FC236}">
                  <a16:creationId xmlns:a16="http://schemas.microsoft.com/office/drawing/2014/main" id="{2E61E66B-247F-44AC-8888-D30D68E92B1C}"/>
                </a:ext>
              </a:extLst>
            </p:cNvPr>
            <p:cNvSpPr/>
            <p:nvPr/>
          </p:nvSpPr>
          <p:spPr>
            <a:xfrm>
              <a:off x="2348404" y="1033740"/>
              <a:ext cx="282986" cy="280709"/>
            </a:xfrm>
            <a:custGeom>
              <a:avLst/>
              <a:gdLst/>
              <a:ahLst/>
              <a:cxnLst/>
              <a:rect l="l" t="t" r="r" b="b"/>
              <a:pathLst>
                <a:path w="282986" h="280709" extrusionOk="0">
                  <a:moveTo>
                    <a:pt x="85182" y="280709"/>
                  </a:moveTo>
                  <a:lnTo>
                    <a:pt x="85182" y="280709"/>
                  </a:lnTo>
                  <a:lnTo>
                    <a:pt x="91740" y="220130"/>
                  </a:lnTo>
                  <a:cubicBezTo>
                    <a:pt x="91740" y="220130"/>
                    <a:pt x="41940" y="91733"/>
                    <a:pt x="159122" y="116403"/>
                  </a:cubicBezTo>
                  <a:cubicBezTo>
                    <a:pt x="236102" y="132595"/>
                    <a:pt x="255490" y="139644"/>
                    <a:pt x="278964" y="87828"/>
                  </a:cubicBezTo>
                  <a:cubicBezTo>
                    <a:pt x="302439" y="36012"/>
                    <a:pt x="219661" y="-10565"/>
                    <a:pt x="121487" y="2103"/>
                  </a:cubicBezTo>
                  <a:cubicBezTo>
                    <a:pt x="51379" y="9511"/>
                    <a:pt x="-1397" y="69481"/>
                    <a:pt x="28" y="140120"/>
                  </a:cubicBezTo>
                  <a:cubicBezTo>
                    <a:pt x="2594" y="178506"/>
                    <a:pt x="12763" y="255658"/>
                    <a:pt x="85182" y="280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756;p18">
              <a:extLst>
                <a:ext uri="{FF2B5EF4-FFF2-40B4-BE49-F238E27FC236}">
                  <a16:creationId xmlns:a16="http://schemas.microsoft.com/office/drawing/2014/main" id="{765BD5ED-D2ED-4164-B6F2-B7C6FA33C8E8}"/>
                </a:ext>
              </a:extLst>
            </p:cNvPr>
            <p:cNvSpPr/>
            <p:nvPr/>
          </p:nvSpPr>
          <p:spPr>
            <a:xfrm>
              <a:off x="2295460" y="1509426"/>
              <a:ext cx="362138" cy="623316"/>
            </a:xfrm>
            <a:custGeom>
              <a:avLst/>
              <a:gdLst/>
              <a:ahLst/>
              <a:cxnLst/>
              <a:rect l="l" t="t" r="r" b="b"/>
              <a:pathLst>
                <a:path w="362138" h="623316" extrusionOk="0">
                  <a:moveTo>
                    <a:pt x="1462" y="9525"/>
                  </a:moveTo>
                  <a:cubicBezTo>
                    <a:pt x="35295" y="0"/>
                    <a:pt x="9540" y="7906"/>
                    <a:pt x="35295" y="0"/>
                  </a:cubicBezTo>
                  <a:cubicBezTo>
                    <a:pt x="123395" y="86678"/>
                    <a:pt x="112466" y="235077"/>
                    <a:pt x="132424" y="381762"/>
                  </a:cubicBezTo>
                  <a:cubicBezTo>
                    <a:pt x="181083" y="462343"/>
                    <a:pt x="361655" y="571595"/>
                    <a:pt x="361655" y="571595"/>
                  </a:cubicBezTo>
                  <a:cubicBezTo>
                    <a:pt x="363936" y="587216"/>
                    <a:pt x="358424" y="591788"/>
                    <a:pt x="338941" y="623316"/>
                  </a:cubicBezTo>
                  <a:cubicBezTo>
                    <a:pt x="251982" y="585692"/>
                    <a:pt x="179088" y="553212"/>
                    <a:pt x="70364" y="449771"/>
                  </a:cubicBezTo>
                  <a:cubicBezTo>
                    <a:pt x="66088" y="445675"/>
                    <a:pt x="59815" y="444627"/>
                    <a:pt x="58009" y="439007"/>
                  </a:cubicBezTo>
                  <a:cubicBezTo>
                    <a:pt x="26932" y="345376"/>
                    <a:pt x="-7567" y="77724"/>
                    <a:pt x="1462" y="952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757;p18">
              <a:extLst>
                <a:ext uri="{FF2B5EF4-FFF2-40B4-BE49-F238E27FC236}">
                  <a16:creationId xmlns:a16="http://schemas.microsoft.com/office/drawing/2014/main" id="{83FAAE0E-9C0D-4324-9A62-8B8C58E85104}"/>
                </a:ext>
              </a:extLst>
            </p:cNvPr>
            <p:cNvSpPr/>
            <p:nvPr/>
          </p:nvSpPr>
          <p:spPr>
            <a:xfrm>
              <a:off x="2681160" y="1699641"/>
              <a:ext cx="419212" cy="565118"/>
            </a:xfrm>
            <a:custGeom>
              <a:avLst/>
              <a:gdLst/>
              <a:ahLst/>
              <a:cxnLst/>
              <a:rect l="l" t="t" r="r" b="b"/>
              <a:pathLst>
                <a:path w="419212" h="565118" extrusionOk="0">
                  <a:moveTo>
                    <a:pt x="419212" y="0"/>
                  </a:moveTo>
                  <a:lnTo>
                    <a:pt x="287965" y="449771"/>
                  </a:lnTo>
                  <a:lnTo>
                    <a:pt x="0" y="565118"/>
                  </a:lnTo>
                  <a:lnTo>
                    <a:pt x="105017" y="126968"/>
                  </a:lnTo>
                  <a:lnTo>
                    <a:pt x="419212"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758;p18">
              <a:extLst>
                <a:ext uri="{FF2B5EF4-FFF2-40B4-BE49-F238E27FC236}">
                  <a16:creationId xmlns:a16="http://schemas.microsoft.com/office/drawing/2014/main" id="{52003D5F-3216-4129-9FD1-8C8ACADFB4A1}"/>
                </a:ext>
              </a:extLst>
            </p:cNvPr>
            <p:cNvSpPr/>
            <p:nvPr/>
          </p:nvSpPr>
          <p:spPr>
            <a:xfrm>
              <a:off x="2608827" y="2053875"/>
              <a:ext cx="212446" cy="104783"/>
            </a:xfrm>
            <a:custGeom>
              <a:avLst/>
              <a:gdLst/>
              <a:ahLst/>
              <a:cxnLst/>
              <a:rect l="l" t="t" r="r" b="b"/>
              <a:pathLst>
                <a:path w="212446" h="104783" extrusionOk="0">
                  <a:moveTo>
                    <a:pt x="2861" y="30194"/>
                  </a:moveTo>
                  <a:cubicBezTo>
                    <a:pt x="7137" y="14859"/>
                    <a:pt x="18257" y="18669"/>
                    <a:pt x="30707" y="22479"/>
                  </a:cubicBezTo>
                  <a:cubicBezTo>
                    <a:pt x="44209" y="27956"/>
                    <a:pt x="59041" y="29251"/>
                    <a:pt x="73284" y="26194"/>
                  </a:cubicBezTo>
                  <a:cubicBezTo>
                    <a:pt x="85164" y="22479"/>
                    <a:pt x="93717" y="12287"/>
                    <a:pt x="103791" y="5525"/>
                  </a:cubicBezTo>
                  <a:cubicBezTo>
                    <a:pt x="109552" y="2086"/>
                    <a:pt x="116096" y="181"/>
                    <a:pt x="122799" y="0"/>
                  </a:cubicBezTo>
                  <a:cubicBezTo>
                    <a:pt x="122228" y="3905"/>
                    <a:pt x="116241" y="26765"/>
                    <a:pt x="116241" y="26765"/>
                  </a:cubicBezTo>
                  <a:cubicBezTo>
                    <a:pt x="116241" y="26765"/>
                    <a:pt x="179346" y="27432"/>
                    <a:pt x="185809" y="26098"/>
                  </a:cubicBezTo>
                  <a:cubicBezTo>
                    <a:pt x="191634" y="25308"/>
                    <a:pt x="196997" y="29394"/>
                    <a:pt x="197789" y="35233"/>
                  </a:cubicBezTo>
                  <a:cubicBezTo>
                    <a:pt x="198199" y="38252"/>
                    <a:pt x="197297" y="41310"/>
                    <a:pt x="195312" y="43625"/>
                  </a:cubicBezTo>
                  <a:lnTo>
                    <a:pt x="199589" y="42958"/>
                  </a:lnTo>
                  <a:cubicBezTo>
                    <a:pt x="212514" y="40100"/>
                    <a:pt x="218027" y="59912"/>
                    <a:pt x="205006" y="62865"/>
                  </a:cubicBezTo>
                  <a:cubicBezTo>
                    <a:pt x="201585" y="63627"/>
                    <a:pt x="198069" y="64008"/>
                    <a:pt x="194457" y="64484"/>
                  </a:cubicBezTo>
                  <a:cubicBezTo>
                    <a:pt x="202915" y="67723"/>
                    <a:pt x="205006" y="81725"/>
                    <a:pt x="194457" y="83534"/>
                  </a:cubicBezTo>
                  <a:lnTo>
                    <a:pt x="191226" y="84106"/>
                  </a:lnTo>
                  <a:cubicBezTo>
                    <a:pt x="189741" y="84668"/>
                    <a:pt x="188151" y="84896"/>
                    <a:pt x="186569" y="84772"/>
                  </a:cubicBezTo>
                  <a:lnTo>
                    <a:pt x="184573" y="84772"/>
                  </a:lnTo>
                  <a:cubicBezTo>
                    <a:pt x="185790" y="90916"/>
                    <a:pt x="181809" y="96879"/>
                    <a:pt x="175683" y="98098"/>
                  </a:cubicBezTo>
                  <a:cubicBezTo>
                    <a:pt x="175480" y="98136"/>
                    <a:pt x="175275" y="98174"/>
                    <a:pt x="175069" y="98203"/>
                  </a:cubicBezTo>
                  <a:cubicBezTo>
                    <a:pt x="144277" y="102298"/>
                    <a:pt x="99039" y="114586"/>
                    <a:pt x="71098" y="89154"/>
                  </a:cubicBezTo>
                  <a:cubicBezTo>
                    <a:pt x="51763" y="87239"/>
                    <a:pt x="32878" y="82124"/>
                    <a:pt x="15216" y="74009"/>
                  </a:cubicBezTo>
                  <a:cubicBezTo>
                    <a:pt x="-1796" y="65913"/>
                    <a:pt x="-2271" y="48577"/>
                    <a:pt x="2861" y="3019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759;p18">
              <a:extLst>
                <a:ext uri="{FF2B5EF4-FFF2-40B4-BE49-F238E27FC236}">
                  <a16:creationId xmlns:a16="http://schemas.microsoft.com/office/drawing/2014/main" id="{F0BA69A5-6A59-4B8D-B897-914A74147F57}"/>
                </a:ext>
              </a:extLst>
            </p:cNvPr>
            <p:cNvSpPr/>
            <p:nvPr/>
          </p:nvSpPr>
          <p:spPr>
            <a:xfrm>
              <a:off x="2916099" y="1987646"/>
              <a:ext cx="131568" cy="109091"/>
            </a:xfrm>
            <a:custGeom>
              <a:avLst/>
              <a:gdLst/>
              <a:ahLst/>
              <a:cxnLst/>
              <a:rect l="l" t="t" r="r" b="b"/>
              <a:pathLst>
                <a:path w="131568" h="109091" extrusionOk="0">
                  <a:moveTo>
                    <a:pt x="10639" y="59657"/>
                  </a:moveTo>
                  <a:lnTo>
                    <a:pt x="14916" y="59657"/>
                  </a:lnTo>
                  <a:cubicBezTo>
                    <a:pt x="10289" y="56028"/>
                    <a:pt x="9476" y="49322"/>
                    <a:pt x="13102" y="44683"/>
                  </a:cubicBezTo>
                  <a:cubicBezTo>
                    <a:pt x="14995" y="42255"/>
                    <a:pt x="17838" y="40778"/>
                    <a:pt x="20903" y="40607"/>
                  </a:cubicBezTo>
                  <a:cubicBezTo>
                    <a:pt x="27556" y="40607"/>
                    <a:pt x="92467" y="26986"/>
                    <a:pt x="92467" y="26986"/>
                  </a:cubicBezTo>
                  <a:lnTo>
                    <a:pt x="100260" y="221"/>
                  </a:lnTo>
                  <a:cubicBezTo>
                    <a:pt x="100260" y="-1303"/>
                    <a:pt x="111569" y="5555"/>
                    <a:pt x="111950" y="5840"/>
                  </a:cubicBezTo>
                  <a:cubicBezTo>
                    <a:pt x="123082" y="13146"/>
                    <a:pt x="130288" y="25138"/>
                    <a:pt x="131527" y="38416"/>
                  </a:cubicBezTo>
                  <a:cubicBezTo>
                    <a:pt x="132163" y="57028"/>
                    <a:pt x="125315" y="75116"/>
                    <a:pt x="112520" y="88613"/>
                  </a:cubicBezTo>
                  <a:cubicBezTo>
                    <a:pt x="100854" y="100414"/>
                    <a:pt x="85087" y="107244"/>
                    <a:pt x="68517" y="107663"/>
                  </a:cubicBezTo>
                  <a:cubicBezTo>
                    <a:pt x="60629" y="108139"/>
                    <a:pt x="53026" y="108520"/>
                    <a:pt x="46279" y="109092"/>
                  </a:cubicBezTo>
                  <a:cubicBezTo>
                    <a:pt x="40033" y="109092"/>
                    <a:pt x="34969" y="104015"/>
                    <a:pt x="34969" y="97757"/>
                  </a:cubicBezTo>
                  <a:cubicBezTo>
                    <a:pt x="34969" y="97728"/>
                    <a:pt x="34969" y="97690"/>
                    <a:pt x="34969" y="97661"/>
                  </a:cubicBezTo>
                  <a:lnTo>
                    <a:pt x="32973" y="97661"/>
                  </a:lnTo>
                  <a:cubicBezTo>
                    <a:pt x="31442" y="98023"/>
                    <a:pt x="29847" y="98023"/>
                    <a:pt x="28316" y="97661"/>
                  </a:cubicBezTo>
                  <a:lnTo>
                    <a:pt x="24990" y="97661"/>
                  </a:lnTo>
                  <a:cubicBezTo>
                    <a:pt x="13966" y="97661"/>
                    <a:pt x="13110" y="83946"/>
                    <a:pt x="20618" y="78611"/>
                  </a:cubicBezTo>
                  <a:cubicBezTo>
                    <a:pt x="17102" y="78611"/>
                    <a:pt x="13490" y="79278"/>
                    <a:pt x="9974" y="79278"/>
                  </a:cubicBezTo>
                  <a:cubicBezTo>
                    <a:pt x="-3806" y="80135"/>
                    <a:pt x="-3046" y="59561"/>
                    <a:pt x="10639" y="5965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760;p18">
              <a:extLst>
                <a:ext uri="{FF2B5EF4-FFF2-40B4-BE49-F238E27FC236}">
                  <a16:creationId xmlns:a16="http://schemas.microsoft.com/office/drawing/2014/main" id="{D3ABCA31-1E72-4FFB-B290-F053D377AA40}"/>
                </a:ext>
              </a:extLst>
            </p:cNvPr>
            <p:cNvSpPr/>
            <p:nvPr/>
          </p:nvSpPr>
          <p:spPr>
            <a:xfrm>
              <a:off x="2631550" y="1349025"/>
              <a:ext cx="130391" cy="190023"/>
            </a:xfrm>
            <a:custGeom>
              <a:avLst/>
              <a:gdLst/>
              <a:ahLst/>
              <a:cxnLst/>
              <a:rect l="l" t="t" r="r" b="b"/>
              <a:pathLst>
                <a:path w="130391" h="190023" extrusionOk="0">
                  <a:moveTo>
                    <a:pt x="83348" y="190024"/>
                  </a:moveTo>
                  <a:cubicBezTo>
                    <a:pt x="83348" y="190024"/>
                    <a:pt x="116611" y="188309"/>
                    <a:pt x="130392" y="168878"/>
                  </a:cubicBezTo>
                  <a:cubicBezTo>
                    <a:pt x="127826" y="135636"/>
                    <a:pt x="85344" y="9430"/>
                    <a:pt x="0" y="0"/>
                  </a:cubicBezTo>
                  <a:cubicBezTo>
                    <a:pt x="23264" y="16335"/>
                    <a:pt x="41713" y="38643"/>
                    <a:pt x="53411" y="64580"/>
                  </a:cubicBezTo>
                  <a:cubicBezTo>
                    <a:pt x="68902" y="102584"/>
                    <a:pt x="83348" y="190024"/>
                    <a:pt x="83348" y="1900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761;p18">
              <a:extLst>
                <a:ext uri="{FF2B5EF4-FFF2-40B4-BE49-F238E27FC236}">
                  <a16:creationId xmlns:a16="http://schemas.microsoft.com/office/drawing/2014/main" id="{FB017A97-16A5-4FB0-8A31-FEB1935F0F09}"/>
                </a:ext>
              </a:extLst>
            </p:cNvPr>
            <p:cNvSpPr/>
            <p:nvPr/>
          </p:nvSpPr>
          <p:spPr>
            <a:xfrm>
              <a:off x="2269458" y="1478036"/>
              <a:ext cx="157611" cy="236452"/>
            </a:xfrm>
            <a:custGeom>
              <a:avLst/>
              <a:gdLst/>
              <a:ahLst/>
              <a:cxnLst/>
              <a:rect l="l" t="t" r="r" b="b"/>
              <a:pathLst>
                <a:path w="157611" h="236452" extrusionOk="0">
                  <a:moveTo>
                    <a:pt x="12067" y="227795"/>
                  </a:moveTo>
                  <a:cubicBezTo>
                    <a:pt x="12067" y="227795"/>
                    <a:pt x="97031" y="257132"/>
                    <a:pt x="156905" y="207793"/>
                  </a:cubicBezTo>
                  <a:cubicBezTo>
                    <a:pt x="163463" y="196458"/>
                    <a:pt x="122216" y="51583"/>
                    <a:pt x="122216" y="51583"/>
                  </a:cubicBezTo>
                  <a:cubicBezTo>
                    <a:pt x="122216" y="51583"/>
                    <a:pt x="86577" y="-22522"/>
                    <a:pt x="30790" y="6911"/>
                  </a:cubicBezTo>
                  <a:cubicBezTo>
                    <a:pt x="-24997" y="36343"/>
                    <a:pt x="12067" y="227795"/>
                    <a:pt x="12067" y="22779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762;p18">
              <a:extLst>
                <a:ext uri="{FF2B5EF4-FFF2-40B4-BE49-F238E27FC236}">
                  <a16:creationId xmlns:a16="http://schemas.microsoft.com/office/drawing/2014/main" id="{E81865FA-6979-436B-9927-72B36940BCDC}"/>
                </a:ext>
              </a:extLst>
            </p:cNvPr>
            <p:cNvSpPr/>
            <p:nvPr/>
          </p:nvSpPr>
          <p:spPr>
            <a:xfrm>
              <a:off x="3098756" y="3983831"/>
              <a:ext cx="98079" cy="56769"/>
            </a:xfrm>
            <a:custGeom>
              <a:avLst/>
              <a:gdLst/>
              <a:ahLst/>
              <a:cxnLst/>
              <a:rect l="l" t="t" r="r" b="b"/>
              <a:pathLst>
                <a:path w="98079" h="56769" extrusionOk="0">
                  <a:moveTo>
                    <a:pt x="98079" y="28385"/>
                  </a:moveTo>
                  <a:cubicBezTo>
                    <a:pt x="98079" y="44061"/>
                    <a:pt x="76123" y="56769"/>
                    <a:pt x="49040" y="56769"/>
                  </a:cubicBezTo>
                  <a:cubicBezTo>
                    <a:pt x="21956" y="56769"/>
                    <a:pt x="0" y="44061"/>
                    <a:pt x="0" y="28385"/>
                  </a:cubicBezTo>
                  <a:cubicBezTo>
                    <a:pt x="0" y="12708"/>
                    <a:pt x="21956" y="0"/>
                    <a:pt x="49040" y="0"/>
                  </a:cubicBezTo>
                  <a:cubicBezTo>
                    <a:pt x="76123" y="0"/>
                    <a:pt x="98079" y="12708"/>
                    <a:pt x="98079" y="28385"/>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763;p18">
              <a:extLst>
                <a:ext uri="{FF2B5EF4-FFF2-40B4-BE49-F238E27FC236}">
                  <a16:creationId xmlns:a16="http://schemas.microsoft.com/office/drawing/2014/main" id="{6FE8F4A3-DEA6-4564-8339-A1DC2E75CC24}"/>
                </a:ext>
              </a:extLst>
            </p:cNvPr>
            <p:cNvSpPr/>
            <p:nvPr/>
          </p:nvSpPr>
          <p:spPr>
            <a:xfrm>
              <a:off x="4017202" y="4508754"/>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764;p18">
              <a:extLst>
                <a:ext uri="{FF2B5EF4-FFF2-40B4-BE49-F238E27FC236}">
                  <a16:creationId xmlns:a16="http://schemas.microsoft.com/office/drawing/2014/main" id="{F704C962-12C9-4B2B-96FC-B653913F7C3B}"/>
                </a:ext>
              </a:extLst>
            </p:cNvPr>
            <p:cNvSpPr/>
            <p:nvPr/>
          </p:nvSpPr>
          <p:spPr>
            <a:xfrm>
              <a:off x="5609182" y="3535680"/>
              <a:ext cx="98079" cy="56769"/>
            </a:xfrm>
            <a:custGeom>
              <a:avLst/>
              <a:gdLst/>
              <a:ahLst/>
              <a:cxnLst/>
              <a:rect l="l" t="t" r="r" b="b"/>
              <a:pathLst>
                <a:path w="98079" h="56769" extrusionOk="0">
                  <a:moveTo>
                    <a:pt x="98079" y="28384"/>
                  </a:moveTo>
                  <a:cubicBezTo>
                    <a:pt x="98079" y="44061"/>
                    <a:pt x="76123" y="56769"/>
                    <a:pt x="49040" y="56769"/>
                  </a:cubicBezTo>
                  <a:cubicBezTo>
                    <a:pt x="21956" y="56769"/>
                    <a:pt x="0" y="44061"/>
                    <a:pt x="0" y="28384"/>
                  </a:cubicBezTo>
                  <a:cubicBezTo>
                    <a:pt x="0" y="12708"/>
                    <a:pt x="21956" y="0"/>
                    <a:pt x="49040" y="0"/>
                  </a:cubicBezTo>
                  <a:cubicBezTo>
                    <a:pt x="76123" y="0"/>
                    <a:pt x="98079" y="12708"/>
                    <a:pt x="98079" y="2838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765;p18">
              <a:extLst>
                <a:ext uri="{FF2B5EF4-FFF2-40B4-BE49-F238E27FC236}">
                  <a16:creationId xmlns:a16="http://schemas.microsoft.com/office/drawing/2014/main" id="{A0E42079-EB45-470D-BF61-EF272942F502}"/>
                </a:ext>
              </a:extLst>
            </p:cNvPr>
            <p:cNvSpPr/>
            <p:nvPr/>
          </p:nvSpPr>
          <p:spPr>
            <a:xfrm>
              <a:off x="3115863" y="3050952"/>
              <a:ext cx="67191" cy="975240"/>
            </a:xfrm>
            <a:custGeom>
              <a:avLst/>
              <a:gdLst/>
              <a:ahLst/>
              <a:cxnLst/>
              <a:rect l="l" t="t" r="r" b="b"/>
              <a:pathLst>
                <a:path w="67191" h="975240" extrusionOk="0">
                  <a:moveTo>
                    <a:pt x="0" y="0"/>
                  </a:moveTo>
                  <a:lnTo>
                    <a:pt x="0" y="955548"/>
                  </a:lnTo>
                  <a:cubicBezTo>
                    <a:pt x="447" y="961558"/>
                    <a:pt x="4068" y="966864"/>
                    <a:pt x="9504" y="969455"/>
                  </a:cubicBezTo>
                  <a:cubicBezTo>
                    <a:pt x="24643" y="977170"/>
                    <a:pt x="42549" y="977170"/>
                    <a:pt x="57688" y="969455"/>
                  </a:cubicBezTo>
                  <a:cubicBezTo>
                    <a:pt x="63105" y="966854"/>
                    <a:pt x="66726" y="961549"/>
                    <a:pt x="67192" y="955548"/>
                  </a:cubicBezTo>
                  <a:lnTo>
                    <a:pt x="67192" y="955548"/>
                  </a:lnTo>
                  <a:lnTo>
                    <a:pt x="67192"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766;p18">
              <a:extLst>
                <a:ext uri="{FF2B5EF4-FFF2-40B4-BE49-F238E27FC236}">
                  <a16:creationId xmlns:a16="http://schemas.microsoft.com/office/drawing/2014/main" id="{DB6C6481-FF60-4279-924D-13FF20845F53}"/>
                </a:ext>
              </a:extLst>
            </p:cNvPr>
            <p:cNvSpPr/>
            <p:nvPr/>
          </p:nvSpPr>
          <p:spPr>
            <a:xfrm>
              <a:off x="4036495" y="3422808"/>
              <a:ext cx="59588" cy="1128783"/>
            </a:xfrm>
            <a:custGeom>
              <a:avLst/>
              <a:gdLst/>
              <a:ahLst/>
              <a:cxnLst/>
              <a:rect l="l" t="t" r="r" b="b"/>
              <a:pathLst>
                <a:path w="59588" h="1128783" extrusionOk="0">
                  <a:moveTo>
                    <a:pt x="0" y="0"/>
                  </a:moveTo>
                  <a:lnTo>
                    <a:pt x="0" y="1108996"/>
                  </a:lnTo>
                  <a:cubicBezTo>
                    <a:pt x="333" y="1114835"/>
                    <a:pt x="3583" y="1120102"/>
                    <a:pt x="8648" y="1122998"/>
                  </a:cubicBezTo>
                  <a:cubicBezTo>
                    <a:pt x="21659" y="1130713"/>
                    <a:pt x="37834" y="1130713"/>
                    <a:pt x="50845" y="1122998"/>
                  </a:cubicBezTo>
                  <a:cubicBezTo>
                    <a:pt x="55930" y="1120111"/>
                    <a:pt x="59218" y="1114844"/>
                    <a:pt x="59589" y="1108996"/>
                  </a:cubicBezTo>
                  <a:lnTo>
                    <a:pt x="59589" y="1108996"/>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767;p18">
              <a:extLst>
                <a:ext uri="{FF2B5EF4-FFF2-40B4-BE49-F238E27FC236}">
                  <a16:creationId xmlns:a16="http://schemas.microsoft.com/office/drawing/2014/main" id="{2AA875CD-9945-4008-9E8D-4A7686BDF0FF}"/>
                </a:ext>
              </a:extLst>
            </p:cNvPr>
            <p:cNvSpPr/>
            <p:nvPr/>
          </p:nvSpPr>
          <p:spPr>
            <a:xfrm>
              <a:off x="5628379" y="2652522"/>
              <a:ext cx="59588" cy="923996"/>
            </a:xfrm>
            <a:custGeom>
              <a:avLst/>
              <a:gdLst/>
              <a:ahLst/>
              <a:cxnLst/>
              <a:rect l="l" t="t" r="r" b="b"/>
              <a:pathLst>
                <a:path w="59588" h="923996" extrusionOk="0">
                  <a:moveTo>
                    <a:pt x="0" y="0"/>
                  </a:moveTo>
                  <a:lnTo>
                    <a:pt x="0" y="904304"/>
                  </a:lnTo>
                  <a:cubicBezTo>
                    <a:pt x="342" y="910133"/>
                    <a:pt x="3649" y="915381"/>
                    <a:pt x="8744" y="918210"/>
                  </a:cubicBezTo>
                  <a:cubicBezTo>
                    <a:pt x="21716" y="925925"/>
                    <a:pt x="37873" y="925925"/>
                    <a:pt x="50845" y="918210"/>
                  </a:cubicBezTo>
                  <a:cubicBezTo>
                    <a:pt x="55939" y="915381"/>
                    <a:pt x="59247" y="910133"/>
                    <a:pt x="59589" y="904304"/>
                  </a:cubicBezTo>
                  <a:lnTo>
                    <a:pt x="59589" y="904304"/>
                  </a:lnTo>
                  <a:lnTo>
                    <a:pt x="59589" y="0"/>
                  </a:lnTo>
                  <a:close/>
                </a:path>
              </a:pathLst>
            </a:custGeom>
            <a:solidFill>
              <a:srgbClr val="C1C4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768;p18">
              <a:extLst>
                <a:ext uri="{FF2B5EF4-FFF2-40B4-BE49-F238E27FC236}">
                  <a16:creationId xmlns:a16="http://schemas.microsoft.com/office/drawing/2014/main" id="{BC645C27-FB85-4335-9F71-6C0D20E629A0}"/>
                </a:ext>
              </a:extLst>
            </p:cNvPr>
            <p:cNvSpPr/>
            <p:nvPr/>
          </p:nvSpPr>
          <p:spPr>
            <a:xfrm>
              <a:off x="3056370" y="3054762"/>
              <a:ext cx="1009872" cy="652653"/>
            </a:xfrm>
            <a:custGeom>
              <a:avLst/>
              <a:gdLst/>
              <a:ahLst/>
              <a:cxnLst/>
              <a:rect l="l" t="t" r="r" b="b"/>
              <a:pathLst>
                <a:path w="1009872" h="652653" extrusionOk="0">
                  <a:moveTo>
                    <a:pt x="1009872" y="652653"/>
                  </a:moveTo>
                  <a:lnTo>
                    <a:pt x="0" y="68294"/>
                  </a:lnTo>
                  <a:lnTo>
                    <a:pt x="0" y="0"/>
                  </a:lnTo>
                  <a:lnTo>
                    <a:pt x="1009872" y="584454"/>
                  </a:lnTo>
                  <a:lnTo>
                    <a:pt x="1009872" y="6526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769;p18">
              <a:extLst>
                <a:ext uri="{FF2B5EF4-FFF2-40B4-BE49-F238E27FC236}">
                  <a16:creationId xmlns:a16="http://schemas.microsoft.com/office/drawing/2014/main" id="{565E7711-8FC1-411D-A3CD-4F22017FCCCF}"/>
                </a:ext>
              </a:extLst>
            </p:cNvPr>
            <p:cNvSpPr/>
            <p:nvPr/>
          </p:nvSpPr>
          <p:spPr>
            <a:xfrm>
              <a:off x="3056084" y="2071592"/>
              <a:ext cx="2712855" cy="1569720"/>
            </a:xfrm>
            <a:custGeom>
              <a:avLst/>
              <a:gdLst/>
              <a:ahLst/>
              <a:cxnLst/>
              <a:rect l="l" t="t" r="r" b="b"/>
              <a:pathLst>
                <a:path w="2712855" h="1569720" extrusionOk="0">
                  <a:moveTo>
                    <a:pt x="2712856" y="584359"/>
                  </a:moveTo>
                  <a:lnTo>
                    <a:pt x="1009967" y="1569720"/>
                  </a:lnTo>
                  <a:lnTo>
                    <a:pt x="0" y="985361"/>
                  </a:lnTo>
                  <a:lnTo>
                    <a:pt x="1702889" y="0"/>
                  </a:lnTo>
                  <a:lnTo>
                    <a:pt x="2712856" y="58435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770;p18">
              <a:extLst>
                <a:ext uri="{FF2B5EF4-FFF2-40B4-BE49-F238E27FC236}">
                  <a16:creationId xmlns:a16="http://schemas.microsoft.com/office/drawing/2014/main" id="{2AA76618-F339-4659-8BC6-62406ED5F639}"/>
                </a:ext>
              </a:extLst>
            </p:cNvPr>
            <p:cNvSpPr/>
            <p:nvPr/>
          </p:nvSpPr>
          <p:spPr>
            <a:xfrm>
              <a:off x="4066242" y="2653855"/>
              <a:ext cx="1702888" cy="1053560"/>
            </a:xfrm>
            <a:custGeom>
              <a:avLst/>
              <a:gdLst/>
              <a:ahLst/>
              <a:cxnLst/>
              <a:rect l="l" t="t" r="r" b="b"/>
              <a:pathLst>
                <a:path w="1702888" h="1053560" extrusionOk="0">
                  <a:moveTo>
                    <a:pt x="1702888" y="68199"/>
                  </a:moveTo>
                  <a:lnTo>
                    <a:pt x="0" y="1053560"/>
                  </a:lnTo>
                  <a:lnTo>
                    <a:pt x="0" y="985361"/>
                  </a:lnTo>
                  <a:lnTo>
                    <a:pt x="1702888" y="0"/>
                  </a:lnTo>
                  <a:lnTo>
                    <a:pt x="1702888" y="68199"/>
                  </a:lnTo>
                  <a:close/>
                </a:path>
              </a:pathLst>
            </a:custGeom>
            <a:solidFill>
              <a:srgbClr val="9EA1A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771;p18">
              <a:extLst>
                <a:ext uri="{FF2B5EF4-FFF2-40B4-BE49-F238E27FC236}">
                  <a16:creationId xmlns:a16="http://schemas.microsoft.com/office/drawing/2014/main" id="{54034874-7D44-430D-B3A6-33C12337D1B2}"/>
                </a:ext>
              </a:extLst>
            </p:cNvPr>
            <p:cNvSpPr/>
            <p:nvPr/>
          </p:nvSpPr>
          <p:spPr>
            <a:xfrm>
              <a:off x="4763535" y="2360390"/>
              <a:ext cx="519572" cy="326898"/>
            </a:xfrm>
            <a:custGeom>
              <a:avLst/>
              <a:gdLst/>
              <a:ahLst/>
              <a:cxnLst/>
              <a:rect l="l" t="t" r="r" b="b"/>
              <a:pathLst>
                <a:path w="519572" h="326898" extrusionOk="0">
                  <a:moveTo>
                    <a:pt x="519572" y="98965"/>
                  </a:moveTo>
                  <a:lnTo>
                    <a:pt x="248049" y="326898"/>
                  </a:lnTo>
                  <a:lnTo>
                    <a:pt x="0" y="227933"/>
                  </a:lnTo>
                  <a:lnTo>
                    <a:pt x="271523" y="0"/>
                  </a:lnTo>
                  <a:lnTo>
                    <a:pt x="519572" y="98965"/>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772;p18">
              <a:extLst>
                <a:ext uri="{FF2B5EF4-FFF2-40B4-BE49-F238E27FC236}">
                  <a16:creationId xmlns:a16="http://schemas.microsoft.com/office/drawing/2014/main" id="{A06010B8-6241-437A-932C-C695C721499F}"/>
                </a:ext>
              </a:extLst>
            </p:cNvPr>
            <p:cNvSpPr/>
            <p:nvPr/>
          </p:nvSpPr>
          <p:spPr>
            <a:xfrm>
              <a:off x="4668877" y="2346674"/>
              <a:ext cx="551219" cy="318992"/>
            </a:xfrm>
            <a:custGeom>
              <a:avLst/>
              <a:gdLst/>
              <a:ahLst/>
              <a:cxnLst/>
              <a:rect l="l" t="t" r="r" b="b"/>
              <a:pathLst>
                <a:path w="551219" h="318992" extrusionOk="0">
                  <a:moveTo>
                    <a:pt x="551220" y="123254"/>
                  </a:moveTo>
                  <a:lnTo>
                    <a:pt x="212980" y="318992"/>
                  </a:lnTo>
                  <a:lnTo>
                    <a:pt x="0" y="195739"/>
                  </a:lnTo>
                  <a:lnTo>
                    <a:pt x="338240" y="0"/>
                  </a:lnTo>
                  <a:lnTo>
                    <a:pt x="551220" y="123254"/>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773;p18">
              <a:extLst>
                <a:ext uri="{FF2B5EF4-FFF2-40B4-BE49-F238E27FC236}">
                  <a16:creationId xmlns:a16="http://schemas.microsoft.com/office/drawing/2014/main" id="{C0972B44-B28C-4DAF-9F7B-6EDDCDB97EA7}"/>
                </a:ext>
              </a:extLst>
            </p:cNvPr>
            <p:cNvSpPr/>
            <p:nvPr/>
          </p:nvSpPr>
          <p:spPr>
            <a:xfrm>
              <a:off x="4743291" y="2531554"/>
              <a:ext cx="161184" cy="93249"/>
            </a:xfrm>
            <a:custGeom>
              <a:avLst/>
              <a:gdLst/>
              <a:ahLst/>
              <a:cxnLst/>
              <a:rect l="l" t="t" r="r" b="b"/>
              <a:pathLst>
                <a:path w="161184" h="93249" extrusionOk="0">
                  <a:moveTo>
                    <a:pt x="161184" y="81248"/>
                  </a:moveTo>
                  <a:lnTo>
                    <a:pt x="140466" y="93250"/>
                  </a:lnTo>
                  <a:lnTo>
                    <a:pt x="0" y="12001"/>
                  </a:lnTo>
                  <a:lnTo>
                    <a:pt x="20718" y="0"/>
                  </a:lnTo>
                  <a:lnTo>
                    <a:pt x="161184"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774;p18">
              <a:extLst>
                <a:ext uri="{FF2B5EF4-FFF2-40B4-BE49-F238E27FC236}">
                  <a16:creationId xmlns:a16="http://schemas.microsoft.com/office/drawing/2014/main" id="{C66897D0-6A77-45BB-AC6B-2AC91C84C129}"/>
                </a:ext>
              </a:extLst>
            </p:cNvPr>
            <p:cNvSpPr/>
            <p:nvPr/>
          </p:nvSpPr>
          <p:spPr>
            <a:xfrm>
              <a:off x="4789955" y="2504598"/>
              <a:ext cx="161089" cy="93249"/>
            </a:xfrm>
            <a:custGeom>
              <a:avLst/>
              <a:gdLst/>
              <a:ahLst/>
              <a:cxnLst/>
              <a:rect l="l" t="t" r="r" b="b"/>
              <a:pathLst>
                <a:path w="161089" h="93249" extrusionOk="0">
                  <a:moveTo>
                    <a:pt x="161089" y="81248"/>
                  </a:moveTo>
                  <a:lnTo>
                    <a:pt x="140371" y="93250"/>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775;p18">
              <a:extLst>
                <a:ext uri="{FF2B5EF4-FFF2-40B4-BE49-F238E27FC236}">
                  <a16:creationId xmlns:a16="http://schemas.microsoft.com/office/drawing/2014/main" id="{3FFBE0FD-5983-4696-8FE4-54A98E44F2D3}"/>
                </a:ext>
              </a:extLst>
            </p:cNvPr>
            <p:cNvSpPr/>
            <p:nvPr/>
          </p:nvSpPr>
          <p:spPr>
            <a:xfrm>
              <a:off x="4834813" y="2478690"/>
              <a:ext cx="161089" cy="93154"/>
            </a:xfrm>
            <a:custGeom>
              <a:avLst/>
              <a:gdLst/>
              <a:ahLst/>
              <a:cxnLst/>
              <a:rect l="l" t="t" r="r" b="b"/>
              <a:pathLst>
                <a:path w="161089" h="93154" extrusionOk="0">
                  <a:moveTo>
                    <a:pt x="161089" y="81248"/>
                  </a:moveTo>
                  <a:lnTo>
                    <a:pt x="140371" y="93154"/>
                  </a:lnTo>
                  <a:lnTo>
                    <a:pt x="0" y="12002"/>
                  </a:lnTo>
                  <a:lnTo>
                    <a:pt x="20718" y="0"/>
                  </a:lnTo>
                  <a:lnTo>
                    <a:pt x="161089" y="81248"/>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776;p18">
              <a:extLst>
                <a:ext uri="{FF2B5EF4-FFF2-40B4-BE49-F238E27FC236}">
                  <a16:creationId xmlns:a16="http://schemas.microsoft.com/office/drawing/2014/main" id="{B784C88B-1A5D-4B48-8152-E2822EDF6217}"/>
                </a:ext>
              </a:extLst>
            </p:cNvPr>
            <p:cNvSpPr/>
            <p:nvPr/>
          </p:nvSpPr>
          <p:spPr>
            <a:xfrm>
              <a:off x="4998753" y="2451734"/>
              <a:ext cx="102450" cy="59245"/>
            </a:xfrm>
            <a:custGeom>
              <a:avLst/>
              <a:gdLst/>
              <a:ahLst/>
              <a:cxnLst/>
              <a:rect l="l" t="t" r="r" b="b"/>
              <a:pathLst>
                <a:path w="102450" h="59245" extrusionOk="0">
                  <a:moveTo>
                    <a:pt x="102451" y="47244"/>
                  </a:moveTo>
                  <a:lnTo>
                    <a:pt x="81733" y="59246"/>
                  </a:lnTo>
                  <a:lnTo>
                    <a:pt x="0" y="12002"/>
                  </a:lnTo>
                  <a:lnTo>
                    <a:pt x="20718" y="0"/>
                  </a:lnTo>
                  <a:lnTo>
                    <a:pt x="102451" y="47244"/>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777;p18">
              <a:extLst>
                <a:ext uri="{FF2B5EF4-FFF2-40B4-BE49-F238E27FC236}">
                  <a16:creationId xmlns:a16="http://schemas.microsoft.com/office/drawing/2014/main" id="{6C82C666-C615-46C2-91DC-DC64C96B72D5}"/>
                </a:ext>
              </a:extLst>
            </p:cNvPr>
            <p:cNvSpPr/>
            <p:nvPr/>
          </p:nvSpPr>
          <p:spPr>
            <a:xfrm>
              <a:off x="5043611" y="2425731"/>
              <a:ext cx="102450" cy="59245"/>
            </a:xfrm>
            <a:custGeom>
              <a:avLst/>
              <a:gdLst/>
              <a:ahLst/>
              <a:cxnLst/>
              <a:rect l="l" t="t" r="r" b="b"/>
              <a:pathLst>
                <a:path w="102450" h="59245" extrusionOk="0">
                  <a:moveTo>
                    <a:pt x="102451" y="47339"/>
                  </a:moveTo>
                  <a:lnTo>
                    <a:pt x="81733" y="59246"/>
                  </a:lnTo>
                  <a:lnTo>
                    <a:pt x="0" y="12001"/>
                  </a:lnTo>
                  <a:lnTo>
                    <a:pt x="20718" y="0"/>
                  </a:lnTo>
                  <a:lnTo>
                    <a:pt x="102451" y="47339"/>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778;p18">
              <a:extLst>
                <a:ext uri="{FF2B5EF4-FFF2-40B4-BE49-F238E27FC236}">
                  <a16:creationId xmlns:a16="http://schemas.microsoft.com/office/drawing/2014/main" id="{7336D889-2493-4932-91D0-6A2E6B8DE01E}"/>
                </a:ext>
              </a:extLst>
            </p:cNvPr>
            <p:cNvSpPr/>
            <p:nvPr/>
          </p:nvSpPr>
          <p:spPr>
            <a:xfrm>
              <a:off x="4912649" y="2469832"/>
              <a:ext cx="307447" cy="180974"/>
            </a:xfrm>
            <a:custGeom>
              <a:avLst/>
              <a:gdLst/>
              <a:ahLst/>
              <a:cxnLst/>
              <a:rect l="l" t="t" r="r" b="b"/>
              <a:pathLst>
                <a:path w="307447" h="180974" extrusionOk="0">
                  <a:moveTo>
                    <a:pt x="7508" y="180975"/>
                  </a:moveTo>
                  <a:cubicBezTo>
                    <a:pt x="13115" y="178594"/>
                    <a:pt x="307448" y="0"/>
                    <a:pt x="307448" y="0"/>
                  </a:cubicBezTo>
                  <a:lnTo>
                    <a:pt x="0" y="178117"/>
                  </a:lnTo>
                  <a:close/>
                </a:path>
              </a:pathLst>
            </a:custGeom>
            <a:solidFill>
              <a:srgbClr val="D6D6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779;p18">
              <a:extLst>
                <a:ext uri="{FF2B5EF4-FFF2-40B4-BE49-F238E27FC236}">
                  <a16:creationId xmlns:a16="http://schemas.microsoft.com/office/drawing/2014/main" id="{D68D6C36-C8DC-4948-9EAC-24F9CE2B9B47}"/>
                </a:ext>
              </a:extLst>
            </p:cNvPr>
            <p:cNvSpPr/>
            <p:nvPr/>
          </p:nvSpPr>
          <p:spPr>
            <a:xfrm>
              <a:off x="4894497" y="2841212"/>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780;p18">
              <a:extLst>
                <a:ext uri="{FF2B5EF4-FFF2-40B4-BE49-F238E27FC236}">
                  <a16:creationId xmlns:a16="http://schemas.microsoft.com/office/drawing/2014/main" id="{E4B3D08A-2E07-4810-B3BF-57A7E72555F7}"/>
                </a:ext>
              </a:extLst>
            </p:cNvPr>
            <p:cNvSpPr/>
            <p:nvPr/>
          </p:nvSpPr>
          <p:spPr>
            <a:xfrm>
              <a:off x="4901418" y="2763964"/>
              <a:ext cx="147800" cy="156591"/>
            </a:xfrm>
            <a:custGeom>
              <a:avLst/>
              <a:gdLst/>
              <a:ahLst/>
              <a:cxnLst/>
              <a:rect l="l" t="t" r="r" b="b"/>
              <a:pathLst>
                <a:path w="147800" h="156591" extrusionOk="0">
                  <a:moveTo>
                    <a:pt x="147801" y="113824"/>
                  </a:moveTo>
                  <a:lnTo>
                    <a:pt x="147801" y="0"/>
                  </a:lnTo>
                  <a:lnTo>
                    <a:pt x="587" y="3715"/>
                  </a:lnTo>
                  <a:lnTo>
                    <a:pt x="587" y="108490"/>
                  </a:lnTo>
                  <a:cubicBezTo>
                    <a:pt x="-2169" y="121063"/>
                    <a:pt x="4769" y="134303"/>
                    <a:pt x="21590" y="144018"/>
                  </a:cubicBezTo>
                  <a:cubicBezTo>
                    <a:pt x="54436" y="160782"/>
                    <a:pt x="93287" y="160782"/>
                    <a:pt x="126132" y="144018"/>
                  </a:cubicBezTo>
                  <a:cubicBezTo>
                    <a:pt x="138288" y="138646"/>
                    <a:pt x="146584" y="127083"/>
                    <a:pt x="147801" y="113824"/>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781;p18">
              <a:extLst>
                <a:ext uri="{FF2B5EF4-FFF2-40B4-BE49-F238E27FC236}">
                  <a16:creationId xmlns:a16="http://schemas.microsoft.com/office/drawing/2014/main" id="{D1AAFACE-916A-42B6-861E-2F278B6C539B}"/>
                </a:ext>
              </a:extLst>
            </p:cNvPr>
            <p:cNvSpPr/>
            <p:nvPr/>
          </p:nvSpPr>
          <p:spPr>
            <a:xfrm>
              <a:off x="4901720" y="2721292"/>
              <a:ext cx="147498" cy="85344"/>
            </a:xfrm>
            <a:custGeom>
              <a:avLst/>
              <a:gdLst/>
              <a:ahLst/>
              <a:cxnLst/>
              <a:rect l="l" t="t" r="r" b="b"/>
              <a:pathLst>
                <a:path w="147498" h="85344" extrusionOk="0">
                  <a:moveTo>
                    <a:pt x="147499" y="42672"/>
                  </a:moveTo>
                  <a:cubicBezTo>
                    <a:pt x="147499" y="66239"/>
                    <a:pt x="114480" y="85344"/>
                    <a:pt x="73749" y="85344"/>
                  </a:cubicBezTo>
                  <a:cubicBezTo>
                    <a:pt x="33018" y="85344"/>
                    <a:pt x="0" y="66239"/>
                    <a:pt x="0" y="42672"/>
                  </a:cubicBezTo>
                  <a:cubicBezTo>
                    <a:pt x="0" y="19105"/>
                    <a:pt x="33018" y="0"/>
                    <a:pt x="73749" y="0"/>
                  </a:cubicBezTo>
                  <a:cubicBezTo>
                    <a:pt x="114480" y="0"/>
                    <a:pt x="147499" y="19105"/>
                    <a:pt x="147499" y="42672"/>
                  </a:cubicBezTo>
                  <a:close/>
                </a:path>
              </a:pathLst>
            </a:custGeom>
            <a:solidFill>
              <a:srgbClr val="BCD6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782;p18">
              <a:extLst>
                <a:ext uri="{FF2B5EF4-FFF2-40B4-BE49-F238E27FC236}">
                  <a16:creationId xmlns:a16="http://schemas.microsoft.com/office/drawing/2014/main" id="{ADD72226-4CC0-4FC2-B269-B264CF197F58}"/>
                </a:ext>
              </a:extLst>
            </p:cNvPr>
            <p:cNvSpPr/>
            <p:nvPr/>
          </p:nvSpPr>
          <p:spPr>
            <a:xfrm>
              <a:off x="4913314" y="2732891"/>
              <a:ext cx="124214" cy="61955"/>
            </a:xfrm>
            <a:custGeom>
              <a:avLst/>
              <a:gdLst/>
              <a:ahLst/>
              <a:cxnLst/>
              <a:rect l="l" t="t" r="r" b="b"/>
              <a:pathLst>
                <a:path w="124214" h="61955" extrusionOk="0">
                  <a:moveTo>
                    <a:pt x="124215" y="31073"/>
                  </a:moveTo>
                  <a:cubicBezTo>
                    <a:pt x="124215" y="38026"/>
                    <a:pt x="118512" y="45360"/>
                    <a:pt x="108438" y="51075"/>
                  </a:cubicBezTo>
                  <a:cubicBezTo>
                    <a:pt x="95636" y="57924"/>
                    <a:pt x="81410" y="61639"/>
                    <a:pt x="66907" y="61934"/>
                  </a:cubicBezTo>
                  <a:lnTo>
                    <a:pt x="62060" y="61934"/>
                  </a:lnTo>
                  <a:cubicBezTo>
                    <a:pt x="45951" y="62277"/>
                    <a:pt x="30032" y="58505"/>
                    <a:pt x="15776" y="50980"/>
                  </a:cubicBezTo>
                  <a:cubicBezTo>
                    <a:pt x="5797" y="45265"/>
                    <a:pt x="0" y="37931"/>
                    <a:pt x="0" y="30978"/>
                  </a:cubicBezTo>
                  <a:cubicBezTo>
                    <a:pt x="0" y="24024"/>
                    <a:pt x="5797" y="16785"/>
                    <a:pt x="15776" y="10975"/>
                  </a:cubicBezTo>
                  <a:cubicBezTo>
                    <a:pt x="30032" y="3450"/>
                    <a:pt x="45951" y="-322"/>
                    <a:pt x="62060" y="21"/>
                  </a:cubicBezTo>
                  <a:lnTo>
                    <a:pt x="66812" y="21"/>
                  </a:lnTo>
                  <a:cubicBezTo>
                    <a:pt x="81314" y="317"/>
                    <a:pt x="95542" y="4031"/>
                    <a:pt x="108343" y="10880"/>
                  </a:cubicBezTo>
                  <a:cubicBezTo>
                    <a:pt x="118512" y="16881"/>
                    <a:pt x="124215" y="24120"/>
                    <a:pt x="124215" y="31073"/>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783;p18">
              <a:extLst>
                <a:ext uri="{FF2B5EF4-FFF2-40B4-BE49-F238E27FC236}">
                  <a16:creationId xmlns:a16="http://schemas.microsoft.com/office/drawing/2014/main" id="{E12BE98B-9958-43B9-B07C-3191049F7D59}"/>
                </a:ext>
              </a:extLst>
            </p:cNvPr>
            <p:cNvSpPr/>
            <p:nvPr/>
          </p:nvSpPr>
          <p:spPr>
            <a:xfrm>
              <a:off x="4922818" y="2733153"/>
              <a:ext cx="114710" cy="61622"/>
            </a:xfrm>
            <a:custGeom>
              <a:avLst/>
              <a:gdLst/>
              <a:ahLst/>
              <a:cxnLst/>
              <a:rect l="l" t="t" r="r" b="b"/>
              <a:pathLst>
                <a:path w="114710" h="61622" extrusionOk="0">
                  <a:moveTo>
                    <a:pt x="114711" y="30811"/>
                  </a:moveTo>
                  <a:cubicBezTo>
                    <a:pt x="114711" y="37764"/>
                    <a:pt x="109008" y="45099"/>
                    <a:pt x="98934" y="50814"/>
                  </a:cubicBezTo>
                  <a:cubicBezTo>
                    <a:pt x="73084" y="65225"/>
                    <a:pt x="41627" y="65225"/>
                    <a:pt x="15776" y="50814"/>
                  </a:cubicBezTo>
                  <a:cubicBezTo>
                    <a:pt x="5797" y="45099"/>
                    <a:pt x="0" y="37764"/>
                    <a:pt x="0" y="30811"/>
                  </a:cubicBezTo>
                  <a:cubicBezTo>
                    <a:pt x="0" y="23858"/>
                    <a:pt x="5797" y="16619"/>
                    <a:pt x="15776" y="10808"/>
                  </a:cubicBezTo>
                  <a:cubicBezTo>
                    <a:pt x="41627" y="-3603"/>
                    <a:pt x="73084" y="-3603"/>
                    <a:pt x="98934" y="10808"/>
                  </a:cubicBezTo>
                  <a:cubicBezTo>
                    <a:pt x="109008" y="16619"/>
                    <a:pt x="114711" y="23858"/>
                    <a:pt x="114711" y="30811"/>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784;p18">
              <a:extLst>
                <a:ext uri="{FF2B5EF4-FFF2-40B4-BE49-F238E27FC236}">
                  <a16:creationId xmlns:a16="http://schemas.microsoft.com/office/drawing/2014/main" id="{2C265281-D1FB-468C-88D3-65F808533F22}"/>
                </a:ext>
              </a:extLst>
            </p:cNvPr>
            <p:cNvSpPr/>
            <p:nvPr/>
          </p:nvSpPr>
          <p:spPr>
            <a:xfrm>
              <a:off x="5015195" y="2807589"/>
              <a:ext cx="42215" cy="98678"/>
            </a:xfrm>
            <a:custGeom>
              <a:avLst/>
              <a:gdLst/>
              <a:ahLst/>
              <a:cxnLst/>
              <a:rect l="l" t="t" r="r" b="b"/>
              <a:pathLst>
                <a:path w="42215" h="98678" extrusionOk="0">
                  <a:moveTo>
                    <a:pt x="23284" y="9049"/>
                  </a:moveTo>
                  <a:lnTo>
                    <a:pt x="7603" y="0"/>
                  </a:lnTo>
                  <a:lnTo>
                    <a:pt x="0" y="4477"/>
                  </a:lnTo>
                  <a:lnTo>
                    <a:pt x="7603" y="8858"/>
                  </a:lnTo>
                  <a:lnTo>
                    <a:pt x="7603" y="11716"/>
                  </a:lnTo>
                  <a:lnTo>
                    <a:pt x="22239" y="20193"/>
                  </a:lnTo>
                  <a:lnTo>
                    <a:pt x="22239" y="22955"/>
                  </a:lnTo>
                  <a:cubicBezTo>
                    <a:pt x="25765" y="28004"/>
                    <a:pt x="28939" y="33290"/>
                    <a:pt x="31743" y="38767"/>
                  </a:cubicBezTo>
                  <a:lnTo>
                    <a:pt x="32313" y="38290"/>
                  </a:lnTo>
                  <a:lnTo>
                    <a:pt x="32313" y="74962"/>
                  </a:lnTo>
                  <a:cubicBezTo>
                    <a:pt x="32313" y="84487"/>
                    <a:pt x="26706" y="81343"/>
                    <a:pt x="24235" y="79915"/>
                  </a:cubicBezTo>
                  <a:lnTo>
                    <a:pt x="7793" y="70390"/>
                  </a:lnTo>
                  <a:lnTo>
                    <a:pt x="190" y="74866"/>
                  </a:lnTo>
                  <a:lnTo>
                    <a:pt x="7793" y="79248"/>
                  </a:lnTo>
                  <a:lnTo>
                    <a:pt x="7793" y="82105"/>
                  </a:lnTo>
                  <a:lnTo>
                    <a:pt x="24235" y="91630"/>
                  </a:lnTo>
                  <a:cubicBezTo>
                    <a:pt x="25945" y="92630"/>
                    <a:pt x="27760" y="93431"/>
                    <a:pt x="29652" y="94012"/>
                  </a:cubicBezTo>
                  <a:lnTo>
                    <a:pt x="28606" y="98679"/>
                  </a:lnTo>
                  <a:lnTo>
                    <a:pt x="37160" y="93821"/>
                  </a:lnTo>
                  <a:lnTo>
                    <a:pt x="37160" y="93821"/>
                  </a:lnTo>
                  <a:cubicBezTo>
                    <a:pt x="40847" y="90678"/>
                    <a:pt x="42710" y="85877"/>
                    <a:pt x="42102" y="81058"/>
                  </a:cubicBezTo>
                  <a:lnTo>
                    <a:pt x="42102" y="42958"/>
                  </a:lnTo>
                  <a:cubicBezTo>
                    <a:pt x="41370" y="29356"/>
                    <a:pt x="34423" y="16850"/>
                    <a:pt x="23284" y="9049"/>
                  </a:cubicBezTo>
                  <a:close/>
                </a:path>
              </a:pathLst>
            </a:custGeom>
            <a:solidFill>
              <a:srgbClr val="8DA01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785;p18">
              <a:extLst>
                <a:ext uri="{FF2B5EF4-FFF2-40B4-BE49-F238E27FC236}">
                  <a16:creationId xmlns:a16="http://schemas.microsoft.com/office/drawing/2014/main" id="{23DE9B48-D076-4A2E-B267-F05E028B8D16}"/>
                </a:ext>
              </a:extLst>
            </p:cNvPr>
            <p:cNvSpPr/>
            <p:nvPr/>
          </p:nvSpPr>
          <p:spPr>
            <a:xfrm>
              <a:off x="5015195" y="2812256"/>
              <a:ext cx="34783" cy="94465"/>
            </a:xfrm>
            <a:custGeom>
              <a:avLst/>
              <a:gdLst/>
              <a:ahLst/>
              <a:cxnLst/>
              <a:rect l="l" t="t" r="r" b="b"/>
              <a:pathLst>
                <a:path w="34783" h="94465" extrusionOk="0">
                  <a:moveTo>
                    <a:pt x="16442" y="91440"/>
                  </a:moveTo>
                  <a:lnTo>
                    <a:pt x="0" y="81915"/>
                  </a:lnTo>
                  <a:lnTo>
                    <a:pt x="0" y="70199"/>
                  </a:lnTo>
                  <a:lnTo>
                    <a:pt x="16442" y="79724"/>
                  </a:lnTo>
                  <a:cubicBezTo>
                    <a:pt x="18818" y="81058"/>
                    <a:pt x="24520" y="84296"/>
                    <a:pt x="24520" y="74676"/>
                  </a:cubicBezTo>
                  <a:lnTo>
                    <a:pt x="24520" y="36576"/>
                  </a:lnTo>
                  <a:cubicBezTo>
                    <a:pt x="23949" y="30013"/>
                    <a:pt x="20462" y="24070"/>
                    <a:pt x="15016" y="20384"/>
                  </a:cubicBezTo>
                  <a:lnTo>
                    <a:pt x="95" y="11716"/>
                  </a:lnTo>
                  <a:lnTo>
                    <a:pt x="95" y="0"/>
                  </a:lnTo>
                  <a:lnTo>
                    <a:pt x="15776" y="9049"/>
                  </a:lnTo>
                  <a:cubicBezTo>
                    <a:pt x="26867" y="16707"/>
                    <a:pt x="33862" y="29013"/>
                    <a:pt x="34784" y="42481"/>
                  </a:cubicBezTo>
                  <a:lnTo>
                    <a:pt x="34784" y="80581"/>
                  </a:lnTo>
                  <a:cubicBezTo>
                    <a:pt x="34594" y="90869"/>
                    <a:pt x="29842" y="99155"/>
                    <a:pt x="16442" y="91440"/>
                  </a:cubicBezTo>
                  <a:close/>
                </a:path>
              </a:pathLst>
            </a:custGeom>
            <a:solidFill>
              <a:srgbClr val="99B52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786;p18">
              <a:extLst>
                <a:ext uri="{FF2B5EF4-FFF2-40B4-BE49-F238E27FC236}">
                  <a16:creationId xmlns:a16="http://schemas.microsoft.com/office/drawing/2014/main" id="{2F288314-082D-425F-BE71-E5CB9BF98274}"/>
                </a:ext>
              </a:extLst>
            </p:cNvPr>
            <p:cNvSpPr/>
            <p:nvPr/>
          </p:nvSpPr>
          <p:spPr>
            <a:xfrm>
              <a:off x="3439562" y="299475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787;p18">
              <a:extLst>
                <a:ext uri="{FF2B5EF4-FFF2-40B4-BE49-F238E27FC236}">
                  <a16:creationId xmlns:a16="http://schemas.microsoft.com/office/drawing/2014/main" id="{F573C98C-989C-474B-9760-BFF8293FD957}"/>
                </a:ext>
              </a:extLst>
            </p:cNvPr>
            <p:cNvSpPr/>
            <p:nvPr/>
          </p:nvSpPr>
          <p:spPr>
            <a:xfrm>
              <a:off x="3446488" y="2917507"/>
              <a:ext cx="147795" cy="156591"/>
            </a:xfrm>
            <a:custGeom>
              <a:avLst/>
              <a:gdLst/>
              <a:ahLst/>
              <a:cxnLst/>
              <a:rect l="l" t="t" r="r" b="b"/>
              <a:pathLst>
                <a:path w="147795" h="156591" extrusionOk="0">
                  <a:moveTo>
                    <a:pt x="147796" y="113824"/>
                  </a:moveTo>
                  <a:lnTo>
                    <a:pt x="147796" y="0"/>
                  </a:lnTo>
                  <a:lnTo>
                    <a:pt x="582" y="3715"/>
                  </a:lnTo>
                  <a:lnTo>
                    <a:pt x="582" y="108490"/>
                  </a:lnTo>
                  <a:cubicBezTo>
                    <a:pt x="-2174" y="121158"/>
                    <a:pt x="4859" y="134398"/>
                    <a:pt x="21586" y="144018"/>
                  </a:cubicBezTo>
                  <a:cubicBezTo>
                    <a:pt x="54431" y="160782"/>
                    <a:pt x="93282" y="160782"/>
                    <a:pt x="126127" y="144018"/>
                  </a:cubicBezTo>
                  <a:cubicBezTo>
                    <a:pt x="138302" y="138655"/>
                    <a:pt x="146598" y="127092"/>
                    <a:pt x="147796" y="113824"/>
                  </a:cubicBezTo>
                  <a:close/>
                </a:path>
              </a:pathLst>
            </a:custGeom>
            <a:solidFill>
              <a:srgbClr val="F7B03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788;p18">
              <a:extLst>
                <a:ext uri="{FF2B5EF4-FFF2-40B4-BE49-F238E27FC236}">
                  <a16:creationId xmlns:a16="http://schemas.microsoft.com/office/drawing/2014/main" id="{76422A98-6F79-40D3-9169-DDA7072A54FA}"/>
                </a:ext>
              </a:extLst>
            </p:cNvPr>
            <p:cNvSpPr/>
            <p:nvPr/>
          </p:nvSpPr>
          <p:spPr>
            <a:xfrm>
              <a:off x="3446785" y="2874835"/>
              <a:ext cx="147498" cy="85344"/>
            </a:xfrm>
            <a:custGeom>
              <a:avLst/>
              <a:gdLst/>
              <a:ahLst/>
              <a:cxnLst/>
              <a:rect l="l" t="t" r="r" b="b"/>
              <a:pathLst>
                <a:path w="147498" h="85344" extrusionOk="0">
                  <a:moveTo>
                    <a:pt x="147499" y="42672"/>
                  </a:moveTo>
                  <a:cubicBezTo>
                    <a:pt x="147499" y="66239"/>
                    <a:pt x="114480" y="85344"/>
                    <a:pt x="73749" y="85344"/>
                  </a:cubicBezTo>
                  <a:cubicBezTo>
                    <a:pt x="33019" y="85344"/>
                    <a:pt x="0" y="66239"/>
                    <a:pt x="0" y="42672"/>
                  </a:cubicBezTo>
                  <a:cubicBezTo>
                    <a:pt x="0" y="19105"/>
                    <a:pt x="33019" y="0"/>
                    <a:pt x="73749" y="0"/>
                  </a:cubicBezTo>
                  <a:cubicBezTo>
                    <a:pt x="114480" y="0"/>
                    <a:pt x="147499" y="19105"/>
                    <a:pt x="147499" y="42672"/>
                  </a:cubicBezTo>
                  <a:close/>
                </a:path>
              </a:pathLst>
            </a:custGeom>
            <a:solidFill>
              <a:srgbClr val="FCC06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789;p18">
              <a:extLst>
                <a:ext uri="{FF2B5EF4-FFF2-40B4-BE49-F238E27FC236}">
                  <a16:creationId xmlns:a16="http://schemas.microsoft.com/office/drawing/2014/main" id="{792BD31F-1FA0-4692-A33B-4A3A1F902574}"/>
                </a:ext>
              </a:extLst>
            </p:cNvPr>
            <p:cNvSpPr/>
            <p:nvPr/>
          </p:nvSpPr>
          <p:spPr>
            <a:xfrm>
              <a:off x="3458475" y="2886430"/>
              <a:ext cx="124119" cy="61959"/>
            </a:xfrm>
            <a:custGeom>
              <a:avLst/>
              <a:gdLst/>
              <a:ahLst/>
              <a:cxnLst/>
              <a:rect l="l" t="t" r="r" b="b"/>
              <a:pathLst>
                <a:path w="124119" h="61959" extrusionOk="0">
                  <a:moveTo>
                    <a:pt x="124119" y="31076"/>
                  </a:moveTo>
                  <a:cubicBezTo>
                    <a:pt x="124119" y="38030"/>
                    <a:pt x="118322" y="45269"/>
                    <a:pt x="108343" y="51079"/>
                  </a:cubicBezTo>
                  <a:cubicBezTo>
                    <a:pt x="95523" y="57870"/>
                    <a:pt x="81305" y="61595"/>
                    <a:pt x="66812" y="61938"/>
                  </a:cubicBezTo>
                  <a:lnTo>
                    <a:pt x="62060" y="61938"/>
                  </a:lnTo>
                  <a:cubicBezTo>
                    <a:pt x="45951" y="62280"/>
                    <a:pt x="30032" y="58509"/>
                    <a:pt x="15776" y="50984"/>
                  </a:cubicBezTo>
                  <a:cubicBezTo>
                    <a:pt x="5702" y="45174"/>
                    <a:pt x="0" y="37935"/>
                    <a:pt x="0" y="30981"/>
                  </a:cubicBezTo>
                  <a:cubicBezTo>
                    <a:pt x="0" y="24028"/>
                    <a:pt x="5702" y="16694"/>
                    <a:pt x="15776" y="10884"/>
                  </a:cubicBezTo>
                  <a:cubicBezTo>
                    <a:pt x="30041" y="3397"/>
                    <a:pt x="45960" y="-346"/>
                    <a:pt x="62060" y="25"/>
                  </a:cubicBezTo>
                  <a:lnTo>
                    <a:pt x="66812" y="25"/>
                  </a:lnTo>
                  <a:cubicBezTo>
                    <a:pt x="81305" y="301"/>
                    <a:pt x="95532" y="3987"/>
                    <a:pt x="108343" y="10788"/>
                  </a:cubicBezTo>
                  <a:cubicBezTo>
                    <a:pt x="118322" y="16789"/>
                    <a:pt x="124119" y="24123"/>
                    <a:pt x="124119" y="31076"/>
                  </a:cubicBezTo>
                  <a:close/>
                </a:path>
              </a:pathLst>
            </a:custGeom>
            <a:solidFill>
              <a:srgbClr val="2822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790;p18">
              <a:extLst>
                <a:ext uri="{FF2B5EF4-FFF2-40B4-BE49-F238E27FC236}">
                  <a16:creationId xmlns:a16="http://schemas.microsoft.com/office/drawing/2014/main" id="{027ED4BB-5D16-462E-990F-244E34E4C336}"/>
                </a:ext>
              </a:extLst>
            </p:cNvPr>
            <p:cNvSpPr/>
            <p:nvPr/>
          </p:nvSpPr>
          <p:spPr>
            <a:xfrm>
              <a:off x="3467883" y="2886601"/>
              <a:ext cx="114710" cy="61717"/>
            </a:xfrm>
            <a:custGeom>
              <a:avLst/>
              <a:gdLst/>
              <a:ahLst/>
              <a:cxnLst/>
              <a:rect l="l" t="t" r="r" b="b"/>
              <a:pathLst>
                <a:path w="114710" h="61717" extrusionOk="0">
                  <a:moveTo>
                    <a:pt x="114711" y="30906"/>
                  </a:moveTo>
                  <a:cubicBezTo>
                    <a:pt x="114711" y="37859"/>
                    <a:pt x="108913" y="45099"/>
                    <a:pt x="98934" y="50909"/>
                  </a:cubicBezTo>
                  <a:cubicBezTo>
                    <a:pt x="73084" y="65320"/>
                    <a:pt x="41626" y="65320"/>
                    <a:pt x="15776" y="50909"/>
                  </a:cubicBezTo>
                  <a:cubicBezTo>
                    <a:pt x="6272" y="45099"/>
                    <a:pt x="0" y="37859"/>
                    <a:pt x="0" y="30906"/>
                  </a:cubicBezTo>
                  <a:cubicBezTo>
                    <a:pt x="0" y="23953"/>
                    <a:pt x="5797" y="16619"/>
                    <a:pt x="15776" y="10808"/>
                  </a:cubicBezTo>
                  <a:cubicBezTo>
                    <a:pt x="41626" y="-3603"/>
                    <a:pt x="73084" y="-3603"/>
                    <a:pt x="98934" y="10808"/>
                  </a:cubicBezTo>
                  <a:cubicBezTo>
                    <a:pt x="108913" y="16619"/>
                    <a:pt x="114711" y="23953"/>
                    <a:pt x="114711" y="30906"/>
                  </a:cubicBezTo>
                  <a:close/>
                </a:path>
              </a:pathLst>
            </a:custGeom>
            <a:solidFill>
              <a:srgbClr val="FFFFFF">
                <a:alpha val="666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791;p18">
              <a:extLst>
                <a:ext uri="{FF2B5EF4-FFF2-40B4-BE49-F238E27FC236}">
                  <a16:creationId xmlns:a16="http://schemas.microsoft.com/office/drawing/2014/main" id="{FD01B010-0DD8-49B5-8A0F-3535339D0EDC}"/>
                </a:ext>
              </a:extLst>
            </p:cNvPr>
            <p:cNvSpPr/>
            <p:nvPr/>
          </p:nvSpPr>
          <p:spPr>
            <a:xfrm>
              <a:off x="3559880" y="2961132"/>
              <a:ext cx="42223" cy="98678"/>
            </a:xfrm>
            <a:custGeom>
              <a:avLst/>
              <a:gdLst/>
              <a:ahLst/>
              <a:cxnLst/>
              <a:rect l="l" t="t" r="r" b="b"/>
              <a:pathLst>
                <a:path w="42223" h="98678" extrusionOk="0">
                  <a:moveTo>
                    <a:pt x="23569" y="9049"/>
                  </a:moveTo>
                  <a:lnTo>
                    <a:pt x="7983" y="0"/>
                  </a:lnTo>
                  <a:lnTo>
                    <a:pt x="285" y="4381"/>
                  </a:lnTo>
                  <a:lnTo>
                    <a:pt x="7983" y="8858"/>
                  </a:lnTo>
                  <a:lnTo>
                    <a:pt x="7983" y="11716"/>
                  </a:lnTo>
                  <a:lnTo>
                    <a:pt x="22619" y="20193"/>
                  </a:lnTo>
                  <a:lnTo>
                    <a:pt x="22144" y="22955"/>
                  </a:lnTo>
                  <a:cubicBezTo>
                    <a:pt x="25689" y="27984"/>
                    <a:pt x="28873" y="33271"/>
                    <a:pt x="31648" y="38767"/>
                  </a:cubicBezTo>
                  <a:lnTo>
                    <a:pt x="32123" y="38290"/>
                  </a:lnTo>
                  <a:lnTo>
                    <a:pt x="32123" y="74962"/>
                  </a:lnTo>
                  <a:cubicBezTo>
                    <a:pt x="32123" y="84487"/>
                    <a:pt x="26516" y="81344"/>
                    <a:pt x="24140" y="79915"/>
                  </a:cubicBezTo>
                  <a:lnTo>
                    <a:pt x="7698" y="70390"/>
                  </a:lnTo>
                  <a:lnTo>
                    <a:pt x="0" y="74771"/>
                  </a:lnTo>
                  <a:lnTo>
                    <a:pt x="7698" y="79248"/>
                  </a:lnTo>
                  <a:lnTo>
                    <a:pt x="7698" y="82105"/>
                  </a:lnTo>
                  <a:lnTo>
                    <a:pt x="24140" y="91630"/>
                  </a:lnTo>
                  <a:cubicBezTo>
                    <a:pt x="25812" y="92631"/>
                    <a:pt x="27599" y="93431"/>
                    <a:pt x="29462" y="94012"/>
                  </a:cubicBezTo>
                  <a:lnTo>
                    <a:pt x="28511" y="98679"/>
                  </a:lnTo>
                  <a:lnTo>
                    <a:pt x="37065" y="93821"/>
                  </a:lnTo>
                  <a:lnTo>
                    <a:pt x="37065" y="93821"/>
                  </a:lnTo>
                  <a:cubicBezTo>
                    <a:pt x="40838" y="90687"/>
                    <a:pt x="42739" y="85830"/>
                    <a:pt x="42102" y="80963"/>
                  </a:cubicBezTo>
                  <a:lnTo>
                    <a:pt x="42102" y="42863"/>
                  </a:lnTo>
                  <a:cubicBezTo>
                    <a:pt x="41408" y="29346"/>
                    <a:pt x="34575" y="16888"/>
                    <a:pt x="23569" y="9049"/>
                  </a:cubicBezTo>
                  <a:close/>
                </a:path>
              </a:pathLst>
            </a:custGeom>
            <a:solidFill>
              <a:srgbClr val="C9883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792;p18">
              <a:extLst>
                <a:ext uri="{FF2B5EF4-FFF2-40B4-BE49-F238E27FC236}">
                  <a16:creationId xmlns:a16="http://schemas.microsoft.com/office/drawing/2014/main" id="{6A0E5CC8-60DF-49DC-835A-ABD41D94D72C}"/>
                </a:ext>
              </a:extLst>
            </p:cNvPr>
            <p:cNvSpPr/>
            <p:nvPr/>
          </p:nvSpPr>
          <p:spPr>
            <a:xfrm>
              <a:off x="3560165" y="2965989"/>
              <a:ext cx="34688" cy="94398"/>
            </a:xfrm>
            <a:custGeom>
              <a:avLst/>
              <a:gdLst/>
              <a:ahLst/>
              <a:cxnLst/>
              <a:rect l="l" t="t" r="r" b="b"/>
              <a:pathLst>
                <a:path w="34688" h="94398" extrusionOk="0">
                  <a:moveTo>
                    <a:pt x="16537" y="91535"/>
                  </a:moveTo>
                  <a:lnTo>
                    <a:pt x="0" y="82010"/>
                  </a:lnTo>
                  <a:lnTo>
                    <a:pt x="0" y="70199"/>
                  </a:lnTo>
                  <a:lnTo>
                    <a:pt x="16537" y="79724"/>
                  </a:lnTo>
                  <a:cubicBezTo>
                    <a:pt x="18913" y="81153"/>
                    <a:pt x="24520" y="84391"/>
                    <a:pt x="24520" y="74771"/>
                  </a:cubicBezTo>
                  <a:lnTo>
                    <a:pt x="24520" y="36671"/>
                  </a:lnTo>
                  <a:cubicBezTo>
                    <a:pt x="23874" y="30108"/>
                    <a:pt x="20405" y="24165"/>
                    <a:pt x="15016" y="20383"/>
                  </a:cubicBezTo>
                  <a:lnTo>
                    <a:pt x="0" y="11811"/>
                  </a:lnTo>
                  <a:lnTo>
                    <a:pt x="0" y="0"/>
                  </a:lnTo>
                  <a:lnTo>
                    <a:pt x="15681" y="9525"/>
                  </a:lnTo>
                  <a:cubicBezTo>
                    <a:pt x="26782" y="17173"/>
                    <a:pt x="33776" y="29489"/>
                    <a:pt x="34689" y="42958"/>
                  </a:cubicBezTo>
                  <a:lnTo>
                    <a:pt x="34689" y="81058"/>
                  </a:lnTo>
                  <a:cubicBezTo>
                    <a:pt x="34689" y="90678"/>
                    <a:pt x="29937" y="98965"/>
                    <a:pt x="16537" y="91535"/>
                  </a:cubicBezTo>
                  <a:close/>
                </a:path>
              </a:pathLst>
            </a:custGeom>
            <a:solidFill>
              <a:srgbClr val="E09C3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793;p18">
              <a:extLst>
                <a:ext uri="{FF2B5EF4-FFF2-40B4-BE49-F238E27FC236}">
                  <a16:creationId xmlns:a16="http://schemas.microsoft.com/office/drawing/2014/main" id="{269E1219-5723-4CC7-B3C3-FFF8E4364B95}"/>
                </a:ext>
              </a:extLst>
            </p:cNvPr>
            <p:cNvSpPr/>
            <p:nvPr/>
          </p:nvSpPr>
          <p:spPr>
            <a:xfrm>
              <a:off x="5618400" y="4515040"/>
              <a:ext cx="756691" cy="437959"/>
            </a:xfrm>
            <a:custGeom>
              <a:avLst/>
              <a:gdLst/>
              <a:ahLst/>
              <a:cxnLst/>
              <a:rect l="l" t="t" r="r" b="b"/>
              <a:pathLst>
                <a:path w="756691" h="437959" extrusionOk="0">
                  <a:moveTo>
                    <a:pt x="756691" y="218980"/>
                  </a:moveTo>
                  <a:cubicBezTo>
                    <a:pt x="756691" y="339919"/>
                    <a:pt x="587300" y="437960"/>
                    <a:pt x="378346" y="437960"/>
                  </a:cubicBezTo>
                  <a:cubicBezTo>
                    <a:pt x="169391" y="437960"/>
                    <a:pt x="0" y="339919"/>
                    <a:pt x="0" y="218980"/>
                  </a:cubicBezTo>
                  <a:cubicBezTo>
                    <a:pt x="0" y="98041"/>
                    <a:pt x="169391" y="0"/>
                    <a:pt x="378346" y="0"/>
                  </a:cubicBezTo>
                  <a:cubicBezTo>
                    <a:pt x="587300" y="0"/>
                    <a:pt x="756691" y="98041"/>
                    <a:pt x="756691" y="21898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794;p18">
              <a:extLst>
                <a:ext uri="{FF2B5EF4-FFF2-40B4-BE49-F238E27FC236}">
                  <a16:creationId xmlns:a16="http://schemas.microsoft.com/office/drawing/2014/main" id="{B441E3DA-BF6C-4061-9D3F-37863198CD10}"/>
                </a:ext>
              </a:extLst>
            </p:cNvPr>
            <p:cNvSpPr/>
            <p:nvPr/>
          </p:nvSpPr>
          <p:spPr>
            <a:xfrm>
              <a:off x="6158405" y="3069812"/>
              <a:ext cx="186021" cy="406050"/>
            </a:xfrm>
            <a:custGeom>
              <a:avLst/>
              <a:gdLst/>
              <a:ahLst/>
              <a:cxnLst/>
              <a:rect l="l" t="t" r="r" b="b"/>
              <a:pathLst>
                <a:path w="186021" h="406050" extrusionOk="0">
                  <a:moveTo>
                    <a:pt x="145028" y="0"/>
                  </a:moveTo>
                  <a:cubicBezTo>
                    <a:pt x="149304" y="38100"/>
                    <a:pt x="194352" y="200882"/>
                    <a:pt x="184659" y="256699"/>
                  </a:cubicBezTo>
                  <a:cubicBezTo>
                    <a:pt x="174965" y="312515"/>
                    <a:pt x="21288" y="406051"/>
                    <a:pt x="21288" y="406051"/>
                  </a:cubicBezTo>
                  <a:lnTo>
                    <a:pt x="0" y="310801"/>
                  </a:lnTo>
                  <a:lnTo>
                    <a:pt x="85534" y="227171"/>
                  </a:lnTo>
                  <a:lnTo>
                    <a:pt x="61965" y="68389"/>
                  </a:ln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795;p18">
              <a:extLst>
                <a:ext uri="{FF2B5EF4-FFF2-40B4-BE49-F238E27FC236}">
                  <a16:creationId xmlns:a16="http://schemas.microsoft.com/office/drawing/2014/main" id="{1E2A2C36-635C-4D68-B61C-64BD9D14A118}"/>
                </a:ext>
              </a:extLst>
            </p:cNvPr>
            <p:cNvSpPr/>
            <p:nvPr/>
          </p:nvSpPr>
          <p:spPr>
            <a:xfrm>
              <a:off x="6184541" y="2902850"/>
              <a:ext cx="133813" cy="257894"/>
            </a:xfrm>
            <a:custGeom>
              <a:avLst/>
              <a:gdLst/>
              <a:ahLst/>
              <a:cxnLst/>
              <a:rect l="l" t="t" r="r" b="b"/>
              <a:pathLst>
                <a:path w="133813" h="257894" extrusionOk="0">
                  <a:moveTo>
                    <a:pt x="0" y="6275"/>
                  </a:moveTo>
                  <a:cubicBezTo>
                    <a:pt x="30935" y="-8136"/>
                    <a:pt x="67743" y="3008"/>
                    <a:pt x="85534" y="32183"/>
                  </a:cubicBezTo>
                  <a:cubicBezTo>
                    <a:pt x="108153" y="69712"/>
                    <a:pt x="131627" y="198490"/>
                    <a:pt x="133813" y="220492"/>
                  </a:cubicBezTo>
                  <a:cubicBezTo>
                    <a:pt x="133813" y="220492"/>
                    <a:pt x="102071" y="264403"/>
                    <a:pt x="54457" y="2570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796;p18">
              <a:extLst>
                <a:ext uri="{FF2B5EF4-FFF2-40B4-BE49-F238E27FC236}">
                  <a16:creationId xmlns:a16="http://schemas.microsoft.com/office/drawing/2014/main" id="{FAEE7B4B-829C-4B70-9EFA-5231B32DA21A}"/>
                </a:ext>
              </a:extLst>
            </p:cNvPr>
            <p:cNvSpPr/>
            <p:nvPr/>
          </p:nvSpPr>
          <p:spPr>
            <a:xfrm>
              <a:off x="5735029" y="4688404"/>
              <a:ext cx="288490" cy="162715"/>
            </a:xfrm>
            <a:custGeom>
              <a:avLst/>
              <a:gdLst/>
              <a:ahLst/>
              <a:cxnLst/>
              <a:rect l="l" t="t" r="r" b="b"/>
              <a:pathLst>
                <a:path w="288490" h="162715" extrusionOk="0">
                  <a:moveTo>
                    <a:pt x="273882" y="39044"/>
                  </a:moveTo>
                  <a:cubicBezTo>
                    <a:pt x="240419" y="48340"/>
                    <a:pt x="204647" y="43997"/>
                    <a:pt x="174377" y="26947"/>
                  </a:cubicBezTo>
                  <a:cubicBezTo>
                    <a:pt x="150428" y="27709"/>
                    <a:pt x="20321" y="-28108"/>
                    <a:pt x="2644" y="18756"/>
                  </a:cubicBezTo>
                  <a:cubicBezTo>
                    <a:pt x="-12847" y="59808"/>
                    <a:pt x="43510" y="97813"/>
                    <a:pt x="73637" y="105147"/>
                  </a:cubicBezTo>
                  <a:cubicBezTo>
                    <a:pt x="139308" y="121054"/>
                    <a:pt x="187683" y="153915"/>
                    <a:pt x="214293" y="159440"/>
                  </a:cubicBezTo>
                  <a:cubicBezTo>
                    <a:pt x="233966" y="163631"/>
                    <a:pt x="259436" y="166393"/>
                    <a:pt x="275118" y="150867"/>
                  </a:cubicBezTo>
                  <a:cubicBezTo>
                    <a:pt x="293935" y="132293"/>
                    <a:pt x="292319" y="63523"/>
                    <a:pt x="273882" y="3904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797;p18">
              <a:extLst>
                <a:ext uri="{FF2B5EF4-FFF2-40B4-BE49-F238E27FC236}">
                  <a16:creationId xmlns:a16="http://schemas.microsoft.com/office/drawing/2014/main" id="{CA662799-06F9-4B8B-BD30-72ED0DF1EC6C}"/>
                </a:ext>
              </a:extLst>
            </p:cNvPr>
            <p:cNvSpPr/>
            <p:nvPr/>
          </p:nvSpPr>
          <p:spPr>
            <a:xfrm>
              <a:off x="5735111" y="4715446"/>
              <a:ext cx="283683" cy="135768"/>
            </a:xfrm>
            <a:custGeom>
              <a:avLst/>
              <a:gdLst/>
              <a:ahLst/>
              <a:cxnLst/>
              <a:rect l="l" t="t" r="r" b="b"/>
              <a:pathLst>
                <a:path w="283683" h="135768" extrusionOk="0">
                  <a:moveTo>
                    <a:pt x="214211" y="121063"/>
                  </a:moveTo>
                  <a:cubicBezTo>
                    <a:pt x="187885" y="115538"/>
                    <a:pt x="139226" y="82963"/>
                    <a:pt x="73555" y="66675"/>
                  </a:cubicBezTo>
                  <a:cubicBezTo>
                    <a:pt x="48275" y="60579"/>
                    <a:pt x="4843" y="32861"/>
                    <a:pt x="471" y="0"/>
                  </a:cubicBezTo>
                  <a:cubicBezTo>
                    <a:pt x="-5422" y="38100"/>
                    <a:pt x="45424" y="71342"/>
                    <a:pt x="73555" y="78200"/>
                  </a:cubicBezTo>
                  <a:cubicBezTo>
                    <a:pt x="139226" y="94107"/>
                    <a:pt x="187600" y="126968"/>
                    <a:pt x="214211" y="132493"/>
                  </a:cubicBezTo>
                  <a:cubicBezTo>
                    <a:pt x="233884" y="136684"/>
                    <a:pt x="259354" y="139446"/>
                    <a:pt x="275035" y="123920"/>
                  </a:cubicBezTo>
                  <a:cubicBezTo>
                    <a:pt x="279074" y="119415"/>
                    <a:pt x="282040" y="114033"/>
                    <a:pt x="283684" y="108204"/>
                  </a:cubicBezTo>
                  <a:cubicBezTo>
                    <a:pt x="263859" y="123254"/>
                    <a:pt x="238094" y="128026"/>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798;p18">
              <a:extLst>
                <a:ext uri="{FF2B5EF4-FFF2-40B4-BE49-F238E27FC236}">
                  <a16:creationId xmlns:a16="http://schemas.microsoft.com/office/drawing/2014/main" id="{CD8FDB6F-68C8-411E-9AC3-0870BD47E9C9}"/>
                </a:ext>
              </a:extLst>
            </p:cNvPr>
            <p:cNvSpPr/>
            <p:nvPr/>
          </p:nvSpPr>
          <p:spPr>
            <a:xfrm>
              <a:off x="5946488" y="4593442"/>
              <a:ext cx="288134" cy="162731"/>
            </a:xfrm>
            <a:custGeom>
              <a:avLst/>
              <a:gdLst/>
              <a:ahLst/>
              <a:cxnLst/>
              <a:rect l="l" t="t" r="r" b="b"/>
              <a:pathLst>
                <a:path w="288134" h="162731" extrusionOk="0">
                  <a:moveTo>
                    <a:pt x="273882" y="39041"/>
                  </a:moveTo>
                  <a:cubicBezTo>
                    <a:pt x="240429" y="48319"/>
                    <a:pt x="204675" y="44004"/>
                    <a:pt x="174377" y="27040"/>
                  </a:cubicBezTo>
                  <a:cubicBezTo>
                    <a:pt x="150428" y="27707"/>
                    <a:pt x="20321" y="-28110"/>
                    <a:pt x="2644" y="18753"/>
                  </a:cubicBezTo>
                  <a:cubicBezTo>
                    <a:pt x="-12847" y="59806"/>
                    <a:pt x="43510" y="97810"/>
                    <a:pt x="73637" y="105145"/>
                  </a:cubicBezTo>
                  <a:cubicBezTo>
                    <a:pt x="139308" y="121051"/>
                    <a:pt x="187683" y="153913"/>
                    <a:pt x="214293" y="159533"/>
                  </a:cubicBezTo>
                  <a:cubicBezTo>
                    <a:pt x="234061" y="163628"/>
                    <a:pt x="259436" y="166391"/>
                    <a:pt x="275118" y="150865"/>
                  </a:cubicBezTo>
                  <a:cubicBezTo>
                    <a:pt x="293460" y="132291"/>
                    <a:pt x="291844" y="63521"/>
                    <a:pt x="273882" y="390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799;p18">
              <a:extLst>
                <a:ext uri="{FF2B5EF4-FFF2-40B4-BE49-F238E27FC236}">
                  <a16:creationId xmlns:a16="http://schemas.microsoft.com/office/drawing/2014/main" id="{490C502D-7899-4481-B91A-EA9FC50474D7}"/>
                </a:ext>
              </a:extLst>
            </p:cNvPr>
            <p:cNvSpPr/>
            <p:nvPr/>
          </p:nvSpPr>
          <p:spPr>
            <a:xfrm>
              <a:off x="5946095" y="4620482"/>
              <a:ext cx="283683" cy="135691"/>
            </a:xfrm>
            <a:custGeom>
              <a:avLst/>
              <a:gdLst/>
              <a:ahLst/>
              <a:cxnLst/>
              <a:rect l="l" t="t" r="r" b="b"/>
              <a:pathLst>
                <a:path w="283683" h="135691" extrusionOk="0">
                  <a:moveTo>
                    <a:pt x="214211" y="121063"/>
                  </a:moveTo>
                  <a:cubicBezTo>
                    <a:pt x="187885" y="115538"/>
                    <a:pt x="139226" y="82963"/>
                    <a:pt x="73555" y="66675"/>
                  </a:cubicBezTo>
                  <a:cubicBezTo>
                    <a:pt x="48275" y="60579"/>
                    <a:pt x="4842" y="32956"/>
                    <a:pt x="471" y="0"/>
                  </a:cubicBezTo>
                  <a:cubicBezTo>
                    <a:pt x="-5422" y="38100"/>
                    <a:pt x="45424" y="71247"/>
                    <a:pt x="73555" y="78105"/>
                  </a:cubicBezTo>
                  <a:cubicBezTo>
                    <a:pt x="139226" y="94012"/>
                    <a:pt x="187600" y="126873"/>
                    <a:pt x="214211" y="132493"/>
                  </a:cubicBezTo>
                  <a:cubicBezTo>
                    <a:pt x="233979" y="136588"/>
                    <a:pt x="259354" y="139351"/>
                    <a:pt x="275035" y="123825"/>
                  </a:cubicBezTo>
                  <a:cubicBezTo>
                    <a:pt x="279074" y="119320"/>
                    <a:pt x="282039" y="113938"/>
                    <a:pt x="283683" y="108109"/>
                  </a:cubicBezTo>
                  <a:cubicBezTo>
                    <a:pt x="263868" y="123187"/>
                    <a:pt x="238113" y="127997"/>
                    <a:pt x="214211" y="1210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800;p18">
              <a:extLst>
                <a:ext uri="{FF2B5EF4-FFF2-40B4-BE49-F238E27FC236}">
                  <a16:creationId xmlns:a16="http://schemas.microsoft.com/office/drawing/2014/main" id="{01FA9E45-ECC3-4E14-9856-2984ADFA18CF}"/>
                </a:ext>
              </a:extLst>
            </p:cNvPr>
            <p:cNvSpPr/>
            <p:nvPr/>
          </p:nvSpPr>
          <p:spPr>
            <a:xfrm>
              <a:off x="5812467" y="3540156"/>
              <a:ext cx="422006" cy="1193603"/>
            </a:xfrm>
            <a:custGeom>
              <a:avLst/>
              <a:gdLst/>
              <a:ahLst/>
              <a:cxnLst/>
              <a:rect l="l" t="t" r="r" b="b"/>
              <a:pathLst>
                <a:path w="422006" h="1193603" extrusionOk="0">
                  <a:moveTo>
                    <a:pt x="409993" y="738092"/>
                  </a:moveTo>
                  <a:cubicBezTo>
                    <a:pt x="404434" y="689638"/>
                    <a:pt x="394379" y="641804"/>
                    <a:pt x="379961" y="595217"/>
                  </a:cubicBezTo>
                  <a:cubicBezTo>
                    <a:pt x="379961" y="595217"/>
                    <a:pt x="388990" y="471964"/>
                    <a:pt x="393457" y="355092"/>
                  </a:cubicBezTo>
                  <a:cubicBezTo>
                    <a:pt x="398589" y="222504"/>
                    <a:pt x="444397" y="105823"/>
                    <a:pt x="408188" y="0"/>
                  </a:cubicBezTo>
                  <a:lnTo>
                    <a:pt x="0" y="90964"/>
                  </a:lnTo>
                  <a:cubicBezTo>
                    <a:pt x="0" y="90964"/>
                    <a:pt x="24710" y="619601"/>
                    <a:pt x="30222" y="683609"/>
                  </a:cubicBezTo>
                  <a:cubicBezTo>
                    <a:pt x="33216" y="733349"/>
                    <a:pt x="39308" y="782841"/>
                    <a:pt x="48469" y="831818"/>
                  </a:cubicBezTo>
                  <a:cubicBezTo>
                    <a:pt x="67477" y="934402"/>
                    <a:pt x="97414" y="1178528"/>
                    <a:pt x="97414" y="1178528"/>
                  </a:cubicBezTo>
                  <a:cubicBezTo>
                    <a:pt x="140561" y="1203674"/>
                    <a:pt x="197204" y="1189768"/>
                    <a:pt x="197204" y="1189768"/>
                  </a:cubicBezTo>
                  <a:cubicBezTo>
                    <a:pt x="197204" y="1189768"/>
                    <a:pt x="194163" y="881063"/>
                    <a:pt x="191311" y="807148"/>
                  </a:cubicBezTo>
                  <a:cubicBezTo>
                    <a:pt x="187985" y="716851"/>
                    <a:pt x="185229" y="723709"/>
                    <a:pt x="185229" y="723709"/>
                  </a:cubicBezTo>
                  <a:lnTo>
                    <a:pt x="198819" y="499110"/>
                  </a:lnTo>
                  <a:lnTo>
                    <a:pt x="207658" y="387286"/>
                  </a:lnTo>
                  <a:cubicBezTo>
                    <a:pt x="207658" y="387286"/>
                    <a:pt x="218967" y="469392"/>
                    <a:pt x="226665" y="542734"/>
                  </a:cubicBezTo>
                  <a:cubicBezTo>
                    <a:pt x="233033" y="606647"/>
                    <a:pt x="248429" y="664464"/>
                    <a:pt x="265631" y="783526"/>
                  </a:cubicBezTo>
                  <a:cubicBezTo>
                    <a:pt x="280552" y="886777"/>
                    <a:pt x="304787" y="1094232"/>
                    <a:pt x="304787" y="1094232"/>
                  </a:cubicBezTo>
                  <a:cubicBezTo>
                    <a:pt x="347934" y="1119473"/>
                    <a:pt x="406572" y="1098518"/>
                    <a:pt x="406572" y="1098518"/>
                  </a:cubicBezTo>
                  <a:cubicBezTo>
                    <a:pt x="406572" y="1098518"/>
                    <a:pt x="421683" y="827627"/>
                    <a:pt x="409993" y="7380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801;p18">
              <a:extLst>
                <a:ext uri="{FF2B5EF4-FFF2-40B4-BE49-F238E27FC236}">
                  <a16:creationId xmlns:a16="http://schemas.microsoft.com/office/drawing/2014/main" id="{B95DE2B3-B713-4579-B685-0F879268A49B}"/>
                </a:ext>
              </a:extLst>
            </p:cNvPr>
            <p:cNvSpPr/>
            <p:nvPr/>
          </p:nvSpPr>
          <p:spPr>
            <a:xfrm>
              <a:off x="5874419" y="2560474"/>
              <a:ext cx="305952" cy="491697"/>
            </a:xfrm>
            <a:custGeom>
              <a:avLst/>
              <a:gdLst/>
              <a:ahLst/>
              <a:cxnLst/>
              <a:rect l="l" t="t" r="r" b="b"/>
              <a:pathLst>
                <a:path w="305952" h="491697" extrusionOk="0">
                  <a:moveTo>
                    <a:pt x="288928" y="350842"/>
                  </a:moveTo>
                  <a:cubicBezTo>
                    <a:pt x="257851" y="352366"/>
                    <a:pt x="234756" y="360367"/>
                    <a:pt x="230860" y="350842"/>
                  </a:cubicBezTo>
                  <a:cubicBezTo>
                    <a:pt x="227496" y="334783"/>
                    <a:pt x="225120" y="318523"/>
                    <a:pt x="223732" y="302169"/>
                  </a:cubicBezTo>
                  <a:cubicBezTo>
                    <a:pt x="227343" y="293120"/>
                    <a:pt x="230385" y="283119"/>
                    <a:pt x="230385" y="283119"/>
                  </a:cubicBezTo>
                  <a:cubicBezTo>
                    <a:pt x="269445" y="259021"/>
                    <a:pt x="281800" y="216444"/>
                    <a:pt x="286932" y="167486"/>
                  </a:cubicBezTo>
                  <a:cubicBezTo>
                    <a:pt x="295676" y="83285"/>
                    <a:pt x="250248" y="9656"/>
                    <a:pt x="166329" y="798"/>
                  </a:cubicBezTo>
                  <a:cubicBezTo>
                    <a:pt x="87353" y="-7393"/>
                    <a:pt x="29285" y="48423"/>
                    <a:pt x="13793" y="124623"/>
                  </a:cubicBezTo>
                  <a:cubicBezTo>
                    <a:pt x="5430" y="162723"/>
                    <a:pt x="-11201" y="233589"/>
                    <a:pt x="11323" y="296073"/>
                  </a:cubicBezTo>
                  <a:cubicBezTo>
                    <a:pt x="23867" y="330744"/>
                    <a:pt x="39834" y="358271"/>
                    <a:pt x="56180" y="363605"/>
                  </a:cubicBezTo>
                  <a:cubicBezTo>
                    <a:pt x="71833" y="363205"/>
                    <a:pt x="87448" y="361834"/>
                    <a:pt x="102939" y="359510"/>
                  </a:cubicBezTo>
                  <a:lnTo>
                    <a:pt x="102939" y="359510"/>
                  </a:lnTo>
                  <a:cubicBezTo>
                    <a:pt x="102939" y="359510"/>
                    <a:pt x="107121" y="382941"/>
                    <a:pt x="110067" y="397610"/>
                  </a:cubicBezTo>
                  <a:cubicBezTo>
                    <a:pt x="113013" y="412278"/>
                    <a:pt x="111777" y="420565"/>
                    <a:pt x="82031" y="438948"/>
                  </a:cubicBezTo>
                  <a:cubicBezTo>
                    <a:pt x="52284" y="457331"/>
                    <a:pt x="127079" y="495241"/>
                    <a:pt x="176023" y="491431"/>
                  </a:cubicBezTo>
                  <a:cubicBezTo>
                    <a:pt x="224968" y="487621"/>
                    <a:pt x="279424" y="458951"/>
                    <a:pt x="294440" y="426851"/>
                  </a:cubicBezTo>
                  <a:cubicBezTo>
                    <a:pt x="311262" y="391514"/>
                    <a:pt x="309837" y="349794"/>
                    <a:pt x="288928" y="35084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802;p18">
              <a:extLst>
                <a:ext uri="{FF2B5EF4-FFF2-40B4-BE49-F238E27FC236}">
                  <a16:creationId xmlns:a16="http://schemas.microsoft.com/office/drawing/2014/main" id="{A65653C0-5E27-48B1-8AE0-9261A8654D52}"/>
                </a:ext>
              </a:extLst>
            </p:cNvPr>
            <p:cNvSpPr/>
            <p:nvPr/>
          </p:nvSpPr>
          <p:spPr>
            <a:xfrm>
              <a:off x="5809360" y="2908700"/>
              <a:ext cx="471048" cy="781597"/>
            </a:xfrm>
            <a:custGeom>
              <a:avLst/>
              <a:gdLst/>
              <a:ahLst/>
              <a:cxnLst/>
              <a:rect l="l" t="t" r="r" b="b"/>
              <a:pathLst>
                <a:path w="471048" h="781597" extrusionOk="0">
                  <a:moveTo>
                    <a:pt x="308559" y="7283"/>
                  </a:moveTo>
                  <a:cubicBezTo>
                    <a:pt x="317113" y="28715"/>
                    <a:pt x="295254" y="54908"/>
                    <a:pt x="236901" y="73482"/>
                  </a:cubicBezTo>
                  <a:cubicBezTo>
                    <a:pt x="178547" y="92056"/>
                    <a:pt x="173225" y="68243"/>
                    <a:pt x="173225" y="68243"/>
                  </a:cubicBezTo>
                  <a:cubicBezTo>
                    <a:pt x="173225" y="68243"/>
                    <a:pt x="87691" y="107296"/>
                    <a:pt x="59750" y="126822"/>
                  </a:cubicBezTo>
                  <a:cubicBezTo>
                    <a:pt x="24776" y="151396"/>
                    <a:pt x="9190" y="222072"/>
                    <a:pt x="4438" y="342373"/>
                  </a:cubicBezTo>
                  <a:cubicBezTo>
                    <a:pt x="-979" y="481152"/>
                    <a:pt x="-1454" y="686987"/>
                    <a:pt x="3107" y="722516"/>
                  </a:cubicBezTo>
                  <a:cubicBezTo>
                    <a:pt x="3107" y="722516"/>
                    <a:pt x="68589" y="787952"/>
                    <a:pt x="152412" y="781094"/>
                  </a:cubicBezTo>
                  <a:cubicBezTo>
                    <a:pt x="236235" y="774236"/>
                    <a:pt x="377272" y="699846"/>
                    <a:pt x="411485" y="642410"/>
                  </a:cubicBezTo>
                  <a:cubicBezTo>
                    <a:pt x="410535" y="520776"/>
                    <a:pt x="396279" y="500964"/>
                    <a:pt x="415952" y="430860"/>
                  </a:cubicBezTo>
                  <a:cubicBezTo>
                    <a:pt x="461000" y="270364"/>
                    <a:pt x="484664" y="204641"/>
                    <a:pt x="462806" y="97961"/>
                  </a:cubicBezTo>
                  <a:cubicBezTo>
                    <a:pt x="444748" y="10045"/>
                    <a:pt x="419469" y="-813"/>
                    <a:pt x="384875" y="44"/>
                  </a:cubicBezTo>
                  <a:cubicBezTo>
                    <a:pt x="359329" y="1092"/>
                    <a:pt x="333849" y="3511"/>
                    <a:pt x="308559" y="728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803;p18">
              <a:extLst>
                <a:ext uri="{FF2B5EF4-FFF2-40B4-BE49-F238E27FC236}">
                  <a16:creationId xmlns:a16="http://schemas.microsoft.com/office/drawing/2014/main" id="{DA2628EA-C7E3-4809-91CB-E0266F1638DD}"/>
                </a:ext>
              </a:extLst>
            </p:cNvPr>
            <p:cNvSpPr/>
            <p:nvPr/>
          </p:nvSpPr>
          <p:spPr>
            <a:xfrm>
              <a:off x="5348856" y="3006224"/>
              <a:ext cx="597933" cy="466333"/>
            </a:xfrm>
            <a:custGeom>
              <a:avLst/>
              <a:gdLst/>
              <a:ahLst/>
              <a:cxnLst/>
              <a:rect l="l" t="t" r="r" b="b"/>
              <a:pathLst>
                <a:path w="597933" h="466333" extrusionOk="0">
                  <a:moveTo>
                    <a:pt x="333219" y="359529"/>
                  </a:moveTo>
                  <a:cubicBezTo>
                    <a:pt x="402027" y="376960"/>
                    <a:pt x="418183" y="333431"/>
                    <a:pt x="427212" y="297522"/>
                  </a:cubicBezTo>
                  <a:cubicBezTo>
                    <a:pt x="449070" y="210368"/>
                    <a:pt x="460855" y="131691"/>
                    <a:pt x="477202" y="82161"/>
                  </a:cubicBezTo>
                  <a:cubicBezTo>
                    <a:pt x="496209" y="23868"/>
                    <a:pt x="516547" y="14629"/>
                    <a:pt x="544773" y="3199"/>
                  </a:cubicBezTo>
                  <a:cubicBezTo>
                    <a:pt x="578037" y="-10136"/>
                    <a:pt x="606548" y="17963"/>
                    <a:pt x="595524" y="92258"/>
                  </a:cubicBezTo>
                  <a:cubicBezTo>
                    <a:pt x="582408" y="180078"/>
                    <a:pt x="565302" y="241705"/>
                    <a:pt x="532513" y="345623"/>
                  </a:cubicBezTo>
                  <a:cubicBezTo>
                    <a:pt x="523960" y="372769"/>
                    <a:pt x="504763" y="420966"/>
                    <a:pt x="476061" y="444302"/>
                  </a:cubicBezTo>
                  <a:cubicBezTo>
                    <a:pt x="440517" y="472877"/>
                    <a:pt x="387106" y="471829"/>
                    <a:pt x="306228" y="451636"/>
                  </a:cubicBezTo>
                  <a:cubicBezTo>
                    <a:pt x="271730" y="443064"/>
                    <a:pt x="233905" y="422394"/>
                    <a:pt x="168708" y="391915"/>
                  </a:cubicBezTo>
                  <a:cubicBezTo>
                    <a:pt x="151222" y="383723"/>
                    <a:pt x="137536" y="378294"/>
                    <a:pt x="103988" y="362577"/>
                  </a:cubicBezTo>
                  <a:cubicBezTo>
                    <a:pt x="70439" y="346861"/>
                    <a:pt x="35370" y="320667"/>
                    <a:pt x="17789" y="295141"/>
                  </a:cubicBezTo>
                  <a:cubicBezTo>
                    <a:pt x="207" y="269614"/>
                    <a:pt x="-2169" y="257041"/>
                    <a:pt x="1442" y="251707"/>
                  </a:cubicBezTo>
                  <a:cubicBezTo>
                    <a:pt x="5909" y="244372"/>
                    <a:pt x="13892" y="245991"/>
                    <a:pt x="23301" y="256755"/>
                  </a:cubicBezTo>
                  <a:cubicBezTo>
                    <a:pt x="36872" y="274966"/>
                    <a:pt x="53646" y="290521"/>
                    <a:pt x="72815" y="302665"/>
                  </a:cubicBezTo>
                  <a:cubicBezTo>
                    <a:pt x="72815" y="302665"/>
                    <a:pt x="51052" y="280186"/>
                    <a:pt x="39267" y="265613"/>
                  </a:cubicBezTo>
                  <a:cubicBezTo>
                    <a:pt x="28727" y="252611"/>
                    <a:pt x="19974" y="238267"/>
                    <a:pt x="13227" y="222941"/>
                  </a:cubicBezTo>
                  <a:cubicBezTo>
                    <a:pt x="7049" y="208082"/>
                    <a:pt x="19879" y="187889"/>
                    <a:pt x="29573" y="198462"/>
                  </a:cubicBezTo>
                  <a:cubicBezTo>
                    <a:pt x="39267" y="209034"/>
                    <a:pt x="44019" y="219893"/>
                    <a:pt x="61791" y="241229"/>
                  </a:cubicBezTo>
                  <a:cubicBezTo>
                    <a:pt x="71124" y="252649"/>
                    <a:pt x="81816" y="262889"/>
                    <a:pt x="93629" y="271709"/>
                  </a:cubicBezTo>
                  <a:cubicBezTo>
                    <a:pt x="82595" y="256641"/>
                    <a:pt x="72777" y="240714"/>
                    <a:pt x="64262" y="224084"/>
                  </a:cubicBezTo>
                  <a:cubicBezTo>
                    <a:pt x="56649" y="211158"/>
                    <a:pt x="52924" y="196309"/>
                    <a:pt x="53523" y="181317"/>
                  </a:cubicBezTo>
                  <a:cubicBezTo>
                    <a:pt x="53998" y="173506"/>
                    <a:pt x="65022" y="164267"/>
                    <a:pt x="75286" y="179031"/>
                  </a:cubicBezTo>
                  <a:cubicBezTo>
                    <a:pt x="84790" y="192270"/>
                    <a:pt x="90682" y="213035"/>
                    <a:pt x="112256" y="235609"/>
                  </a:cubicBezTo>
                  <a:cubicBezTo>
                    <a:pt x="127937" y="251897"/>
                    <a:pt x="141338" y="261327"/>
                    <a:pt x="141718" y="256755"/>
                  </a:cubicBezTo>
                  <a:cubicBezTo>
                    <a:pt x="142098" y="252183"/>
                    <a:pt x="132214" y="243324"/>
                    <a:pt x="126607" y="224274"/>
                  </a:cubicBezTo>
                  <a:cubicBezTo>
                    <a:pt x="121000" y="205224"/>
                    <a:pt x="126607" y="185127"/>
                    <a:pt x="137156" y="182936"/>
                  </a:cubicBezTo>
                  <a:cubicBezTo>
                    <a:pt x="147705" y="180745"/>
                    <a:pt x="145614" y="181317"/>
                    <a:pt x="153978" y="199128"/>
                  </a:cubicBezTo>
                  <a:cubicBezTo>
                    <a:pt x="162341" y="216940"/>
                    <a:pt x="175361" y="230085"/>
                    <a:pt x="185245" y="256278"/>
                  </a:cubicBezTo>
                  <a:cubicBezTo>
                    <a:pt x="190634" y="274624"/>
                    <a:pt x="200423" y="291369"/>
                    <a:pt x="213757" y="305047"/>
                  </a:cubicBezTo>
                  <a:cubicBezTo>
                    <a:pt x="230483" y="323144"/>
                    <a:pt x="267833" y="343051"/>
                    <a:pt x="333219" y="35952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804;p18">
              <a:extLst>
                <a:ext uri="{FF2B5EF4-FFF2-40B4-BE49-F238E27FC236}">
                  <a16:creationId xmlns:a16="http://schemas.microsoft.com/office/drawing/2014/main" id="{A779192D-5F52-49DA-B4C8-5F00BE442747}"/>
                </a:ext>
              </a:extLst>
            </p:cNvPr>
            <p:cNvSpPr/>
            <p:nvPr/>
          </p:nvSpPr>
          <p:spPr>
            <a:xfrm>
              <a:off x="5786047" y="2996305"/>
              <a:ext cx="182011" cy="266828"/>
            </a:xfrm>
            <a:custGeom>
              <a:avLst/>
              <a:gdLst/>
              <a:ahLst/>
              <a:cxnLst/>
              <a:rect l="l" t="t" r="r" b="b"/>
              <a:pathLst>
                <a:path w="182011" h="266828" extrusionOk="0">
                  <a:moveTo>
                    <a:pt x="133053" y="1213"/>
                  </a:moveTo>
                  <a:cubicBezTo>
                    <a:pt x="87150" y="-5550"/>
                    <a:pt x="54742" y="15119"/>
                    <a:pt x="34404" y="84937"/>
                  </a:cubicBezTo>
                  <a:cubicBezTo>
                    <a:pt x="14066" y="154755"/>
                    <a:pt x="0" y="211905"/>
                    <a:pt x="0" y="211905"/>
                  </a:cubicBezTo>
                  <a:cubicBezTo>
                    <a:pt x="18143" y="238194"/>
                    <a:pt x="45666" y="256502"/>
                    <a:pt x="76886" y="263055"/>
                  </a:cubicBezTo>
                  <a:cubicBezTo>
                    <a:pt x="131818" y="276390"/>
                    <a:pt x="151586" y="250101"/>
                    <a:pt x="151586" y="250101"/>
                  </a:cubicBezTo>
                  <a:cubicBezTo>
                    <a:pt x="151586" y="250101"/>
                    <a:pt x="166886" y="177044"/>
                    <a:pt x="176390" y="127323"/>
                  </a:cubicBezTo>
                  <a:cubicBezTo>
                    <a:pt x="185894" y="77603"/>
                    <a:pt x="189886" y="9594"/>
                    <a:pt x="133053" y="12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805;p18">
              <a:extLst>
                <a:ext uri="{FF2B5EF4-FFF2-40B4-BE49-F238E27FC236}">
                  <a16:creationId xmlns:a16="http://schemas.microsoft.com/office/drawing/2014/main" id="{482DE971-F105-4342-9E5C-61C6EC23D2EA}"/>
                </a:ext>
              </a:extLst>
            </p:cNvPr>
            <p:cNvSpPr/>
            <p:nvPr/>
          </p:nvSpPr>
          <p:spPr>
            <a:xfrm>
              <a:off x="5873666" y="2538911"/>
              <a:ext cx="296973" cy="328330"/>
            </a:xfrm>
            <a:custGeom>
              <a:avLst/>
              <a:gdLst/>
              <a:ahLst/>
              <a:cxnLst/>
              <a:rect l="l" t="t" r="r" b="b"/>
              <a:pathLst>
                <a:path w="296973" h="328330" extrusionOk="0">
                  <a:moveTo>
                    <a:pt x="16733" y="135613"/>
                  </a:moveTo>
                  <a:cubicBezTo>
                    <a:pt x="16733" y="135613"/>
                    <a:pt x="-55876" y="25123"/>
                    <a:pt x="101411" y="2263"/>
                  </a:cubicBezTo>
                  <a:cubicBezTo>
                    <a:pt x="214791" y="-13930"/>
                    <a:pt x="287686" y="59413"/>
                    <a:pt x="296049" y="138280"/>
                  </a:cubicBezTo>
                  <a:cubicBezTo>
                    <a:pt x="304127" y="214003"/>
                    <a:pt x="257558" y="292585"/>
                    <a:pt x="224010" y="323827"/>
                  </a:cubicBezTo>
                  <a:cubicBezTo>
                    <a:pt x="207664" y="329637"/>
                    <a:pt x="172309" y="333352"/>
                    <a:pt x="126026" y="311920"/>
                  </a:cubicBezTo>
                  <a:cubicBezTo>
                    <a:pt x="124144" y="291308"/>
                    <a:pt x="123413" y="270611"/>
                    <a:pt x="123840" y="249913"/>
                  </a:cubicBezTo>
                  <a:cubicBezTo>
                    <a:pt x="123840" y="249913"/>
                    <a:pt x="179152" y="133612"/>
                    <a:pt x="16733" y="13561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806;p18">
              <a:extLst>
                <a:ext uri="{FF2B5EF4-FFF2-40B4-BE49-F238E27FC236}">
                  <a16:creationId xmlns:a16="http://schemas.microsoft.com/office/drawing/2014/main" id="{21120B90-0568-4B76-B898-3FEAC80BAF91}"/>
                </a:ext>
              </a:extLst>
            </p:cNvPr>
            <p:cNvSpPr/>
            <p:nvPr/>
          </p:nvSpPr>
          <p:spPr>
            <a:xfrm>
              <a:off x="4255557" y="1955958"/>
              <a:ext cx="334153" cy="334898"/>
            </a:xfrm>
            <a:custGeom>
              <a:avLst/>
              <a:gdLst/>
              <a:ahLst/>
              <a:cxnLst/>
              <a:rect l="l" t="t" r="r" b="b"/>
              <a:pathLst>
                <a:path w="334153" h="334898" extrusionOk="0">
                  <a:moveTo>
                    <a:pt x="334153" y="167449"/>
                  </a:moveTo>
                  <a:cubicBezTo>
                    <a:pt x="334153" y="259929"/>
                    <a:pt x="259351" y="334899"/>
                    <a:pt x="167077" y="334899"/>
                  </a:cubicBezTo>
                  <a:cubicBezTo>
                    <a:pt x="74803" y="334899"/>
                    <a:pt x="0" y="259929"/>
                    <a:pt x="0" y="167449"/>
                  </a:cubicBezTo>
                  <a:cubicBezTo>
                    <a:pt x="0" y="74970"/>
                    <a:pt x="74803" y="0"/>
                    <a:pt x="167077" y="0"/>
                  </a:cubicBezTo>
                  <a:cubicBezTo>
                    <a:pt x="259351" y="0"/>
                    <a:pt x="334153" y="74970"/>
                    <a:pt x="334153" y="167449"/>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807;p18">
              <a:extLst>
                <a:ext uri="{FF2B5EF4-FFF2-40B4-BE49-F238E27FC236}">
                  <a16:creationId xmlns:a16="http://schemas.microsoft.com/office/drawing/2014/main" id="{826D94ED-E790-48A0-89CE-B7AFF77C4C51}"/>
                </a:ext>
              </a:extLst>
            </p:cNvPr>
            <p:cNvSpPr/>
            <p:nvPr/>
          </p:nvSpPr>
          <p:spPr>
            <a:xfrm>
              <a:off x="4197204" y="1948719"/>
              <a:ext cx="450859" cy="225075"/>
            </a:xfrm>
            <a:custGeom>
              <a:avLst/>
              <a:gdLst/>
              <a:ahLst/>
              <a:cxnLst/>
              <a:rect l="l" t="t" r="r" b="b"/>
              <a:pathLst>
                <a:path w="450859" h="225075" extrusionOk="0">
                  <a:moveTo>
                    <a:pt x="225430" y="225076"/>
                  </a:moveTo>
                  <a:cubicBezTo>
                    <a:pt x="162040" y="225076"/>
                    <a:pt x="100645" y="210598"/>
                    <a:pt x="57023" y="185357"/>
                  </a:cubicBezTo>
                  <a:cubicBezTo>
                    <a:pt x="20623" y="164306"/>
                    <a:pt x="0" y="137732"/>
                    <a:pt x="0" y="112586"/>
                  </a:cubicBezTo>
                  <a:cubicBezTo>
                    <a:pt x="0" y="87440"/>
                    <a:pt x="20908" y="60865"/>
                    <a:pt x="57023" y="39719"/>
                  </a:cubicBezTo>
                  <a:cubicBezTo>
                    <a:pt x="100645" y="14478"/>
                    <a:pt x="161564" y="0"/>
                    <a:pt x="225430" y="0"/>
                  </a:cubicBezTo>
                  <a:cubicBezTo>
                    <a:pt x="289295" y="0"/>
                    <a:pt x="350120" y="14478"/>
                    <a:pt x="393837" y="39719"/>
                  </a:cubicBezTo>
                  <a:cubicBezTo>
                    <a:pt x="430237" y="60865"/>
                    <a:pt x="450860" y="87344"/>
                    <a:pt x="450860" y="112586"/>
                  </a:cubicBezTo>
                  <a:cubicBezTo>
                    <a:pt x="450860" y="137827"/>
                    <a:pt x="430046" y="164306"/>
                    <a:pt x="393837" y="185357"/>
                  </a:cubicBezTo>
                  <a:cubicBezTo>
                    <a:pt x="350500" y="210598"/>
                    <a:pt x="288725" y="225076"/>
                    <a:pt x="225430" y="225076"/>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808;p18">
              <a:extLst>
                <a:ext uri="{FF2B5EF4-FFF2-40B4-BE49-F238E27FC236}">
                  <a16:creationId xmlns:a16="http://schemas.microsoft.com/office/drawing/2014/main" id="{B4CE0BA9-A0AA-4A70-A8A9-909C9D3DCD77}"/>
                </a:ext>
              </a:extLst>
            </p:cNvPr>
            <p:cNvSpPr/>
            <p:nvPr/>
          </p:nvSpPr>
          <p:spPr>
            <a:xfrm>
              <a:off x="4129822" y="1856041"/>
              <a:ext cx="585718" cy="291750"/>
            </a:xfrm>
            <a:custGeom>
              <a:avLst/>
              <a:gdLst/>
              <a:ahLst/>
              <a:cxnLst/>
              <a:rect l="l" t="t" r="r" b="b"/>
              <a:pathLst>
                <a:path w="585718" h="291750" extrusionOk="0">
                  <a:moveTo>
                    <a:pt x="292812" y="291751"/>
                  </a:moveTo>
                  <a:cubicBezTo>
                    <a:pt x="210699" y="291751"/>
                    <a:pt x="131247" y="272701"/>
                    <a:pt x="74225" y="240221"/>
                  </a:cubicBezTo>
                  <a:cubicBezTo>
                    <a:pt x="26706" y="212884"/>
                    <a:pt x="0" y="178499"/>
                    <a:pt x="0" y="145828"/>
                  </a:cubicBezTo>
                  <a:cubicBezTo>
                    <a:pt x="0" y="113157"/>
                    <a:pt x="26991" y="79153"/>
                    <a:pt x="74225" y="51530"/>
                  </a:cubicBezTo>
                  <a:cubicBezTo>
                    <a:pt x="130772" y="18764"/>
                    <a:pt x="210319" y="0"/>
                    <a:pt x="292812" y="0"/>
                  </a:cubicBezTo>
                  <a:cubicBezTo>
                    <a:pt x="375305" y="0"/>
                    <a:pt x="454376" y="19050"/>
                    <a:pt x="511399" y="51530"/>
                  </a:cubicBezTo>
                  <a:cubicBezTo>
                    <a:pt x="558918" y="78772"/>
                    <a:pt x="585718" y="113157"/>
                    <a:pt x="585718" y="145828"/>
                  </a:cubicBezTo>
                  <a:cubicBezTo>
                    <a:pt x="585718" y="178499"/>
                    <a:pt x="558633" y="212503"/>
                    <a:pt x="511399" y="240221"/>
                  </a:cubicBezTo>
                  <a:cubicBezTo>
                    <a:pt x="454471" y="272987"/>
                    <a:pt x="374924" y="291751"/>
                    <a:pt x="292812" y="291751"/>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809;p18">
              <a:extLst>
                <a:ext uri="{FF2B5EF4-FFF2-40B4-BE49-F238E27FC236}">
                  <a16:creationId xmlns:a16="http://schemas.microsoft.com/office/drawing/2014/main" id="{3AB27430-3394-4A69-B50E-8310D931F421}"/>
                </a:ext>
              </a:extLst>
            </p:cNvPr>
            <p:cNvSpPr/>
            <p:nvPr/>
          </p:nvSpPr>
          <p:spPr>
            <a:xfrm>
              <a:off x="4129822" y="1818703"/>
              <a:ext cx="585718" cy="291750"/>
            </a:xfrm>
            <a:custGeom>
              <a:avLst/>
              <a:gdLst/>
              <a:ahLst/>
              <a:cxnLst/>
              <a:rect l="l" t="t" r="r" b="b"/>
              <a:pathLst>
                <a:path w="585718" h="291750" extrusionOk="0">
                  <a:moveTo>
                    <a:pt x="292812" y="291751"/>
                  </a:moveTo>
                  <a:cubicBezTo>
                    <a:pt x="210699" y="291751"/>
                    <a:pt x="131247" y="272701"/>
                    <a:pt x="74225" y="240221"/>
                  </a:cubicBezTo>
                  <a:cubicBezTo>
                    <a:pt x="26706" y="212979"/>
                    <a:pt x="0" y="178498"/>
                    <a:pt x="0" y="145923"/>
                  </a:cubicBezTo>
                  <a:cubicBezTo>
                    <a:pt x="0" y="113347"/>
                    <a:pt x="26991" y="79248"/>
                    <a:pt x="74225" y="51530"/>
                  </a:cubicBezTo>
                  <a:cubicBezTo>
                    <a:pt x="130772" y="18764"/>
                    <a:pt x="210319" y="0"/>
                    <a:pt x="292812" y="0"/>
                  </a:cubicBezTo>
                  <a:cubicBezTo>
                    <a:pt x="375305" y="0"/>
                    <a:pt x="454376" y="19050"/>
                    <a:pt x="511399" y="51530"/>
                  </a:cubicBezTo>
                  <a:cubicBezTo>
                    <a:pt x="558918" y="78867"/>
                    <a:pt x="585718" y="113252"/>
                    <a:pt x="585718" y="145923"/>
                  </a:cubicBezTo>
                  <a:cubicBezTo>
                    <a:pt x="585718" y="178594"/>
                    <a:pt x="558633" y="212598"/>
                    <a:pt x="511399" y="240221"/>
                  </a:cubicBezTo>
                  <a:cubicBezTo>
                    <a:pt x="454471" y="272987"/>
                    <a:pt x="374924" y="291751"/>
                    <a:pt x="292812" y="291751"/>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810;p18">
              <a:extLst>
                <a:ext uri="{FF2B5EF4-FFF2-40B4-BE49-F238E27FC236}">
                  <a16:creationId xmlns:a16="http://schemas.microsoft.com/office/drawing/2014/main" id="{F0FD4839-9363-433D-9373-7DE2C76718A3}"/>
                </a:ext>
              </a:extLst>
            </p:cNvPr>
            <p:cNvSpPr/>
            <p:nvPr/>
          </p:nvSpPr>
          <p:spPr>
            <a:xfrm>
              <a:off x="4066052" y="1720024"/>
              <a:ext cx="713163" cy="355663"/>
            </a:xfrm>
            <a:custGeom>
              <a:avLst/>
              <a:gdLst/>
              <a:ahLst/>
              <a:cxnLst/>
              <a:rect l="l" t="t" r="r" b="b"/>
              <a:pathLst>
                <a:path w="713163" h="355663" extrusionOk="0">
                  <a:moveTo>
                    <a:pt x="356582" y="355663"/>
                  </a:moveTo>
                  <a:cubicBezTo>
                    <a:pt x="256412" y="355663"/>
                    <a:pt x="159474" y="332804"/>
                    <a:pt x="90476" y="292894"/>
                  </a:cubicBezTo>
                  <a:cubicBezTo>
                    <a:pt x="32978" y="259556"/>
                    <a:pt x="0" y="217646"/>
                    <a:pt x="0" y="177832"/>
                  </a:cubicBezTo>
                  <a:cubicBezTo>
                    <a:pt x="0" y="138017"/>
                    <a:pt x="32978" y="96107"/>
                    <a:pt x="90476" y="62865"/>
                  </a:cubicBezTo>
                  <a:cubicBezTo>
                    <a:pt x="159474" y="22955"/>
                    <a:pt x="256412" y="0"/>
                    <a:pt x="356582" y="0"/>
                  </a:cubicBezTo>
                  <a:cubicBezTo>
                    <a:pt x="456752" y="0"/>
                    <a:pt x="553596" y="22955"/>
                    <a:pt x="622688" y="62865"/>
                  </a:cubicBezTo>
                  <a:cubicBezTo>
                    <a:pt x="680186" y="96107"/>
                    <a:pt x="713164" y="138017"/>
                    <a:pt x="713164" y="177832"/>
                  </a:cubicBezTo>
                  <a:cubicBezTo>
                    <a:pt x="713164" y="217646"/>
                    <a:pt x="680186" y="259556"/>
                    <a:pt x="622688" y="292894"/>
                  </a:cubicBezTo>
                  <a:cubicBezTo>
                    <a:pt x="553690" y="332804"/>
                    <a:pt x="456657" y="355663"/>
                    <a:pt x="356582" y="355663"/>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811;p18">
              <a:extLst>
                <a:ext uri="{FF2B5EF4-FFF2-40B4-BE49-F238E27FC236}">
                  <a16:creationId xmlns:a16="http://schemas.microsoft.com/office/drawing/2014/main" id="{9D8F9E1E-DC05-4D78-B5FE-A2BC40EC5562}"/>
                </a:ext>
              </a:extLst>
            </p:cNvPr>
            <p:cNvSpPr/>
            <p:nvPr/>
          </p:nvSpPr>
          <p:spPr>
            <a:xfrm>
              <a:off x="4066052" y="1674590"/>
              <a:ext cx="713163" cy="355568"/>
            </a:xfrm>
            <a:custGeom>
              <a:avLst/>
              <a:gdLst/>
              <a:ahLst/>
              <a:cxnLst/>
              <a:rect l="l" t="t" r="r" b="b"/>
              <a:pathLst>
                <a:path w="713163" h="355568" extrusionOk="0">
                  <a:moveTo>
                    <a:pt x="356582" y="355568"/>
                  </a:moveTo>
                  <a:cubicBezTo>
                    <a:pt x="256412" y="355568"/>
                    <a:pt x="159474" y="332708"/>
                    <a:pt x="90476" y="292799"/>
                  </a:cubicBezTo>
                  <a:cubicBezTo>
                    <a:pt x="32978" y="259556"/>
                    <a:pt x="0" y="217551"/>
                    <a:pt x="0" y="177737"/>
                  </a:cubicBezTo>
                  <a:cubicBezTo>
                    <a:pt x="0" y="137922"/>
                    <a:pt x="32978" y="96012"/>
                    <a:pt x="90476" y="62770"/>
                  </a:cubicBezTo>
                  <a:cubicBezTo>
                    <a:pt x="159474" y="22860"/>
                    <a:pt x="256412" y="0"/>
                    <a:pt x="356582" y="0"/>
                  </a:cubicBezTo>
                  <a:cubicBezTo>
                    <a:pt x="456752" y="0"/>
                    <a:pt x="553596" y="22860"/>
                    <a:pt x="622688" y="62770"/>
                  </a:cubicBezTo>
                  <a:cubicBezTo>
                    <a:pt x="680186" y="96012"/>
                    <a:pt x="713164" y="138017"/>
                    <a:pt x="713164" y="177832"/>
                  </a:cubicBezTo>
                  <a:cubicBezTo>
                    <a:pt x="713164" y="217646"/>
                    <a:pt x="680186" y="259556"/>
                    <a:pt x="622688" y="292799"/>
                  </a:cubicBezTo>
                  <a:cubicBezTo>
                    <a:pt x="553690" y="332708"/>
                    <a:pt x="456657" y="355568"/>
                    <a:pt x="356582" y="355568"/>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812;p18">
              <a:extLst>
                <a:ext uri="{FF2B5EF4-FFF2-40B4-BE49-F238E27FC236}">
                  <a16:creationId xmlns:a16="http://schemas.microsoft.com/office/drawing/2014/main" id="{E07CF0A5-9E79-4926-A985-84A61E3E7B50}"/>
                </a:ext>
              </a:extLst>
            </p:cNvPr>
            <p:cNvSpPr/>
            <p:nvPr/>
          </p:nvSpPr>
          <p:spPr>
            <a:xfrm>
              <a:off x="4013211" y="1574958"/>
              <a:ext cx="818751" cy="408241"/>
            </a:xfrm>
            <a:custGeom>
              <a:avLst/>
              <a:gdLst/>
              <a:ahLst/>
              <a:cxnLst/>
              <a:rect l="l" t="t" r="r" b="b"/>
              <a:pathLst>
                <a:path w="818751" h="408241" extrusionOk="0">
                  <a:moveTo>
                    <a:pt x="409423" y="408242"/>
                  </a:moveTo>
                  <a:cubicBezTo>
                    <a:pt x="294427" y="408242"/>
                    <a:pt x="183138" y="382048"/>
                    <a:pt x="103876" y="336137"/>
                  </a:cubicBezTo>
                  <a:cubicBezTo>
                    <a:pt x="37825" y="298037"/>
                    <a:pt x="0" y="249841"/>
                    <a:pt x="0" y="204121"/>
                  </a:cubicBezTo>
                  <a:cubicBezTo>
                    <a:pt x="0" y="158401"/>
                    <a:pt x="38015" y="110299"/>
                    <a:pt x="103876" y="72009"/>
                  </a:cubicBezTo>
                  <a:cubicBezTo>
                    <a:pt x="183043" y="26194"/>
                    <a:pt x="294427" y="0"/>
                    <a:pt x="409328" y="0"/>
                  </a:cubicBezTo>
                  <a:cubicBezTo>
                    <a:pt x="524229" y="0"/>
                    <a:pt x="635708" y="26194"/>
                    <a:pt x="714875" y="72104"/>
                  </a:cubicBezTo>
                  <a:cubicBezTo>
                    <a:pt x="780926" y="110204"/>
                    <a:pt x="818751" y="158401"/>
                    <a:pt x="818751" y="204121"/>
                  </a:cubicBezTo>
                  <a:cubicBezTo>
                    <a:pt x="818751" y="249841"/>
                    <a:pt x="780736" y="297942"/>
                    <a:pt x="714875" y="336137"/>
                  </a:cubicBezTo>
                  <a:cubicBezTo>
                    <a:pt x="635708" y="382048"/>
                    <a:pt x="524324" y="408242"/>
                    <a:pt x="409423" y="408242"/>
                  </a:cubicBezTo>
                  <a:close/>
                </a:path>
              </a:pathLst>
            </a:custGeom>
            <a:solidFill>
              <a:srgbClr val="B7C0E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813;p18">
              <a:extLst>
                <a:ext uri="{FF2B5EF4-FFF2-40B4-BE49-F238E27FC236}">
                  <a16:creationId xmlns:a16="http://schemas.microsoft.com/office/drawing/2014/main" id="{7405D51A-D0F4-4496-B47B-6CC01EB7A6FE}"/>
                </a:ext>
              </a:extLst>
            </p:cNvPr>
            <p:cNvSpPr/>
            <p:nvPr/>
          </p:nvSpPr>
          <p:spPr>
            <a:xfrm>
              <a:off x="4013211" y="1522666"/>
              <a:ext cx="818751" cy="408336"/>
            </a:xfrm>
            <a:custGeom>
              <a:avLst/>
              <a:gdLst/>
              <a:ahLst/>
              <a:cxnLst/>
              <a:rect l="l" t="t" r="r" b="b"/>
              <a:pathLst>
                <a:path w="818751" h="408336" extrusionOk="0">
                  <a:moveTo>
                    <a:pt x="409423" y="408337"/>
                  </a:moveTo>
                  <a:cubicBezTo>
                    <a:pt x="294427" y="408337"/>
                    <a:pt x="183138" y="382048"/>
                    <a:pt x="103876" y="336233"/>
                  </a:cubicBezTo>
                  <a:cubicBezTo>
                    <a:pt x="37825" y="298133"/>
                    <a:pt x="0" y="249936"/>
                    <a:pt x="0" y="204216"/>
                  </a:cubicBezTo>
                  <a:cubicBezTo>
                    <a:pt x="0" y="158496"/>
                    <a:pt x="38015" y="110300"/>
                    <a:pt x="103876" y="72104"/>
                  </a:cubicBezTo>
                  <a:cubicBezTo>
                    <a:pt x="183043" y="26289"/>
                    <a:pt x="294427" y="0"/>
                    <a:pt x="409328" y="0"/>
                  </a:cubicBezTo>
                  <a:cubicBezTo>
                    <a:pt x="524229" y="0"/>
                    <a:pt x="635708" y="26289"/>
                    <a:pt x="714875" y="72104"/>
                  </a:cubicBezTo>
                  <a:cubicBezTo>
                    <a:pt x="780926" y="110204"/>
                    <a:pt x="818751" y="158496"/>
                    <a:pt x="818751" y="204216"/>
                  </a:cubicBezTo>
                  <a:cubicBezTo>
                    <a:pt x="818751" y="249936"/>
                    <a:pt x="780736" y="298037"/>
                    <a:pt x="714875" y="336233"/>
                  </a:cubicBezTo>
                  <a:cubicBezTo>
                    <a:pt x="635708" y="382334"/>
                    <a:pt x="524324" y="408337"/>
                    <a:pt x="409423" y="408337"/>
                  </a:cubicBezTo>
                  <a:close/>
                </a:path>
              </a:pathLst>
            </a:custGeom>
            <a:solidFill>
              <a:srgbClr val="3D348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814;p18">
              <a:extLst>
                <a:ext uri="{FF2B5EF4-FFF2-40B4-BE49-F238E27FC236}">
                  <a16:creationId xmlns:a16="http://schemas.microsoft.com/office/drawing/2014/main" id="{255E6363-DC6A-44A7-BD92-92108C25519F}"/>
                </a:ext>
              </a:extLst>
            </p:cNvPr>
            <p:cNvSpPr/>
            <p:nvPr/>
          </p:nvSpPr>
          <p:spPr>
            <a:xfrm>
              <a:off x="3962270" y="1359312"/>
              <a:ext cx="920726" cy="532828"/>
            </a:xfrm>
            <a:custGeom>
              <a:avLst/>
              <a:gdLst/>
              <a:ahLst/>
              <a:cxnLst/>
              <a:rect l="l" t="t" r="r" b="b"/>
              <a:pathLst>
                <a:path w="920726" h="532828" extrusionOk="0">
                  <a:moveTo>
                    <a:pt x="920727" y="266414"/>
                  </a:moveTo>
                  <a:cubicBezTo>
                    <a:pt x="920727" y="413551"/>
                    <a:pt x="714615" y="532828"/>
                    <a:pt x="460363" y="532828"/>
                  </a:cubicBezTo>
                  <a:cubicBezTo>
                    <a:pt x="206112" y="532828"/>
                    <a:pt x="0" y="413551"/>
                    <a:pt x="0" y="266414"/>
                  </a:cubicBezTo>
                  <a:cubicBezTo>
                    <a:pt x="0" y="119278"/>
                    <a:pt x="206112" y="0"/>
                    <a:pt x="460363" y="0"/>
                  </a:cubicBezTo>
                  <a:cubicBezTo>
                    <a:pt x="714615" y="0"/>
                    <a:pt x="920727" y="119278"/>
                    <a:pt x="920727" y="266414"/>
                  </a:cubicBezTo>
                  <a:close/>
                </a:path>
              </a:pathLst>
            </a:custGeom>
            <a:solidFill>
              <a:srgbClr val="FFDF5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815;p18">
              <a:extLst>
                <a:ext uri="{FF2B5EF4-FFF2-40B4-BE49-F238E27FC236}">
                  <a16:creationId xmlns:a16="http://schemas.microsoft.com/office/drawing/2014/main" id="{9D3E6CDB-ED8B-4EEA-BF5D-A62A1302DDAC}"/>
                </a:ext>
              </a:extLst>
            </p:cNvPr>
            <p:cNvSpPr/>
            <p:nvPr/>
          </p:nvSpPr>
          <p:spPr>
            <a:xfrm>
              <a:off x="4264396"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816;p18">
              <a:extLst>
                <a:ext uri="{FF2B5EF4-FFF2-40B4-BE49-F238E27FC236}">
                  <a16:creationId xmlns:a16="http://schemas.microsoft.com/office/drawing/2014/main" id="{6DE193D9-F9CD-43A9-8AAE-E9B142A9845F}"/>
                </a:ext>
              </a:extLst>
            </p:cNvPr>
            <p:cNvSpPr/>
            <p:nvPr/>
          </p:nvSpPr>
          <p:spPr>
            <a:xfrm>
              <a:off x="4543522" y="969264"/>
              <a:ext cx="40771" cy="635222"/>
            </a:xfrm>
            <a:custGeom>
              <a:avLst/>
              <a:gdLst/>
              <a:ahLst/>
              <a:cxnLst/>
              <a:rect l="l" t="t" r="r" b="b"/>
              <a:pathLst>
                <a:path w="40771" h="635222" extrusionOk="0">
                  <a:moveTo>
                    <a:pt x="0" y="0"/>
                  </a:moveTo>
                  <a:lnTo>
                    <a:pt x="40771" y="0"/>
                  </a:lnTo>
                  <a:lnTo>
                    <a:pt x="40771" y="635222"/>
                  </a:lnTo>
                  <a:lnTo>
                    <a:pt x="0" y="635222"/>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817;p18">
              <a:extLst>
                <a:ext uri="{FF2B5EF4-FFF2-40B4-BE49-F238E27FC236}">
                  <a16:creationId xmlns:a16="http://schemas.microsoft.com/office/drawing/2014/main" id="{D7CA9D6E-0D18-4969-8781-248018E5ABF4}"/>
                </a:ext>
              </a:extLst>
            </p:cNvPr>
            <p:cNvSpPr/>
            <p:nvPr/>
          </p:nvSpPr>
          <p:spPr>
            <a:xfrm>
              <a:off x="4264396" y="901827"/>
              <a:ext cx="319897" cy="108775"/>
            </a:xfrm>
            <a:custGeom>
              <a:avLst/>
              <a:gdLst/>
              <a:ahLst/>
              <a:cxnLst/>
              <a:rect l="l" t="t" r="r" b="b"/>
              <a:pathLst>
                <a:path w="319897" h="108775" extrusionOk="0">
                  <a:moveTo>
                    <a:pt x="157098" y="108775"/>
                  </a:moveTo>
                  <a:lnTo>
                    <a:pt x="97319" y="53911"/>
                  </a:lnTo>
                  <a:lnTo>
                    <a:pt x="23950" y="103156"/>
                  </a:lnTo>
                  <a:lnTo>
                    <a:pt x="0" y="67532"/>
                  </a:lnTo>
                  <a:lnTo>
                    <a:pt x="101310" y="857"/>
                  </a:lnTo>
                  <a:lnTo>
                    <a:pt x="159379" y="54102"/>
                  </a:lnTo>
                  <a:lnTo>
                    <a:pt x="228946" y="0"/>
                  </a:lnTo>
                  <a:lnTo>
                    <a:pt x="319897" y="67532"/>
                  </a:lnTo>
                  <a:lnTo>
                    <a:pt x="291481" y="100203"/>
                  </a:lnTo>
                  <a:lnTo>
                    <a:pt x="228851" y="53054"/>
                  </a:lnTo>
                  <a:lnTo>
                    <a:pt x="157098" y="108775"/>
                  </a:lnTo>
                  <a:close/>
                </a:path>
              </a:pathLst>
            </a:custGeom>
            <a:solidFill>
              <a:srgbClr val="D8AA4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818;p18">
              <a:extLst>
                <a:ext uri="{FF2B5EF4-FFF2-40B4-BE49-F238E27FC236}">
                  <a16:creationId xmlns:a16="http://schemas.microsoft.com/office/drawing/2014/main" id="{3738AB25-B32A-4B6F-ABEE-1DBF3D68F3BE}"/>
                </a:ext>
              </a:extLst>
            </p:cNvPr>
            <p:cNvSpPr/>
            <p:nvPr/>
          </p:nvSpPr>
          <p:spPr>
            <a:xfrm>
              <a:off x="3749667" y="190500"/>
              <a:ext cx="1343462" cy="1451800"/>
            </a:xfrm>
            <a:custGeom>
              <a:avLst/>
              <a:gdLst/>
              <a:ahLst/>
              <a:cxnLst/>
              <a:rect l="l" t="t" r="r" b="b"/>
              <a:pathLst>
                <a:path w="1343462" h="1451800" extrusionOk="0">
                  <a:moveTo>
                    <a:pt x="1132665" y="1449134"/>
                  </a:moveTo>
                  <a:cubicBezTo>
                    <a:pt x="1133425" y="1389317"/>
                    <a:pt x="1143689" y="1212723"/>
                    <a:pt x="1283870" y="969359"/>
                  </a:cubicBezTo>
                  <a:cubicBezTo>
                    <a:pt x="1449711" y="681419"/>
                    <a:pt x="1276837" y="0"/>
                    <a:pt x="671731" y="0"/>
                  </a:cubicBezTo>
                  <a:cubicBezTo>
                    <a:pt x="66625" y="0"/>
                    <a:pt x="-106249" y="681419"/>
                    <a:pt x="59592" y="969359"/>
                  </a:cubicBezTo>
                  <a:cubicBezTo>
                    <a:pt x="180766" y="1179767"/>
                    <a:pt x="207186" y="1366457"/>
                    <a:pt x="212698" y="1451801"/>
                  </a:cubicBezTo>
                </a:path>
              </a:pathLst>
            </a:custGeom>
            <a:solidFill>
              <a:srgbClr val="FFDF57">
                <a:alpha val="686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0" name="Google Shape;819;p18">
              <a:extLst>
                <a:ext uri="{FF2B5EF4-FFF2-40B4-BE49-F238E27FC236}">
                  <a16:creationId xmlns:a16="http://schemas.microsoft.com/office/drawing/2014/main" id="{25F95DAD-4A13-4DC5-9C2E-365FDA2D190C}"/>
                </a:ext>
              </a:extLst>
            </p:cNvPr>
            <p:cNvGrpSpPr/>
            <p:nvPr/>
          </p:nvGrpSpPr>
          <p:grpSpPr>
            <a:xfrm>
              <a:off x="3923682" y="3244965"/>
              <a:ext cx="195764" cy="131404"/>
              <a:chOff x="5733332" y="4102215"/>
              <a:chExt cx="195764" cy="131404"/>
            </a:xfrm>
          </p:grpSpPr>
          <p:sp>
            <p:nvSpPr>
              <p:cNvPr id="105" name="Google Shape;820;p18">
                <a:extLst>
                  <a:ext uri="{FF2B5EF4-FFF2-40B4-BE49-F238E27FC236}">
                    <a16:creationId xmlns:a16="http://schemas.microsoft.com/office/drawing/2014/main" id="{B6279425-2CF3-477A-B72F-610DBDDD1B0E}"/>
                  </a:ext>
                </a:extLst>
              </p:cNvPr>
              <p:cNvSpPr/>
              <p:nvPr/>
            </p:nvSpPr>
            <p:spPr>
              <a:xfrm>
                <a:off x="5734887" y="4131087"/>
                <a:ext cx="177232" cy="100744"/>
              </a:xfrm>
              <a:custGeom>
                <a:avLst/>
                <a:gdLst/>
                <a:ahLst/>
                <a:cxnLst/>
                <a:rect l="l" t="t" r="r" b="b"/>
                <a:pathLst>
                  <a:path w="177232" h="100744" extrusionOk="0">
                    <a:moveTo>
                      <a:pt x="177024" y="99346"/>
                    </a:moveTo>
                    <a:lnTo>
                      <a:pt x="150604" y="74581"/>
                    </a:lnTo>
                    <a:cubicBezTo>
                      <a:pt x="147249" y="69713"/>
                      <a:pt x="143219" y="65351"/>
                      <a:pt x="138629" y="61627"/>
                    </a:cubicBezTo>
                    <a:cubicBezTo>
                      <a:pt x="136623" y="59941"/>
                      <a:pt x="134495" y="58417"/>
                      <a:pt x="132261" y="57055"/>
                    </a:cubicBezTo>
                    <a:lnTo>
                      <a:pt x="98048" y="34195"/>
                    </a:lnTo>
                    <a:lnTo>
                      <a:pt x="60698" y="17621"/>
                    </a:lnTo>
                    <a:cubicBezTo>
                      <a:pt x="58407" y="16564"/>
                      <a:pt x="56060" y="15640"/>
                      <a:pt x="53665" y="14859"/>
                    </a:cubicBezTo>
                    <a:cubicBezTo>
                      <a:pt x="48162" y="13021"/>
                      <a:pt x="42441" y="11935"/>
                      <a:pt x="36653" y="11621"/>
                    </a:cubicBezTo>
                    <a:lnTo>
                      <a:pt x="1109" y="0"/>
                    </a:lnTo>
                    <a:cubicBezTo>
                      <a:pt x="-887" y="0"/>
                      <a:pt x="254" y="3620"/>
                      <a:pt x="1109" y="5144"/>
                    </a:cubicBezTo>
                    <a:lnTo>
                      <a:pt x="4530" y="6572"/>
                    </a:lnTo>
                    <a:cubicBezTo>
                      <a:pt x="8807" y="8192"/>
                      <a:pt x="5196" y="7620"/>
                      <a:pt x="9662" y="10763"/>
                    </a:cubicBezTo>
                    <a:lnTo>
                      <a:pt x="30096" y="16002"/>
                    </a:lnTo>
                    <a:cubicBezTo>
                      <a:pt x="43106" y="15507"/>
                      <a:pt x="55984" y="18822"/>
                      <a:pt x="67160" y="25527"/>
                    </a:cubicBezTo>
                    <a:lnTo>
                      <a:pt x="94246" y="39148"/>
                    </a:lnTo>
                    <a:lnTo>
                      <a:pt x="120287" y="54864"/>
                    </a:lnTo>
                    <a:cubicBezTo>
                      <a:pt x="131729" y="61170"/>
                      <a:pt x="140853" y="70980"/>
                      <a:pt x="146327" y="82868"/>
                    </a:cubicBezTo>
                    <a:lnTo>
                      <a:pt x="160107" y="94012"/>
                    </a:lnTo>
                    <a:cubicBezTo>
                      <a:pt x="164384" y="98012"/>
                      <a:pt x="161913" y="96298"/>
                      <a:pt x="168281" y="97250"/>
                    </a:cubicBezTo>
                    <a:lnTo>
                      <a:pt x="171797" y="100298"/>
                    </a:lnTo>
                    <a:cubicBezTo>
                      <a:pt x="174363" y="100965"/>
                      <a:pt x="178165" y="101060"/>
                      <a:pt x="177024" y="99346"/>
                    </a:cubicBezTo>
                    <a:close/>
                  </a:path>
                </a:pathLst>
              </a:custGeom>
              <a:solidFill>
                <a:srgbClr val="000000">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821;p18">
                <a:extLst>
                  <a:ext uri="{FF2B5EF4-FFF2-40B4-BE49-F238E27FC236}">
                    <a16:creationId xmlns:a16="http://schemas.microsoft.com/office/drawing/2014/main" id="{2D4DF1B7-D693-4720-A7AB-D8218B2FEC8F}"/>
                  </a:ext>
                </a:extLst>
              </p:cNvPr>
              <p:cNvSpPr/>
              <p:nvPr/>
            </p:nvSpPr>
            <p:spPr>
              <a:xfrm>
                <a:off x="5750846" y="4118425"/>
                <a:ext cx="155883" cy="109857"/>
              </a:xfrm>
              <a:custGeom>
                <a:avLst/>
                <a:gdLst/>
                <a:ahLst/>
                <a:cxnLst/>
                <a:rect l="l" t="t" r="r" b="b"/>
                <a:pathLst>
                  <a:path w="155883" h="109857" extrusionOk="0">
                    <a:moveTo>
                      <a:pt x="86746" y="59620"/>
                    </a:moveTo>
                    <a:cubicBezTo>
                      <a:pt x="88855" y="56363"/>
                      <a:pt x="91688" y="53619"/>
                      <a:pt x="95014" y="51619"/>
                    </a:cubicBezTo>
                    <a:cubicBezTo>
                      <a:pt x="99851" y="48647"/>
                      <a:pt x="105525" y="47342"/>
                      <a:pt x="111170" y="47904"/>
                    </a:cubicBezTo>
                    <a:cubicBezTo>
                      <a:pt x="117832" y="48590"/>
                      <a:pt x="124295" y="50600"/>
                      <a:pt x="130178" y="53810"/>
                    </a:cubicBezTo>
                    <a:lnTo>
                      <a:pt x="130843" y="53810"/>
                    </a:lnTo>
                    <a:lnTo>
                      <a:pt x="140347" y="58953"/>
                    </a:lnTo>
                    <a:cubicBezTo>
                      <a:pt x="142818" y="60287"/>
                      <a:pt x="145099" y="61811"/>
                      <a:pt x="147380" y="63335"/>
                    </a:cubicBezTo>
                    <a:lnTo>
                      <a:pt x="151751" y="66573"/>
                    </a:lnTo>
                    <a:cubicBezTo>
                      <a:pt x="158309" y="71812"/>
                      <a:pt x="156408" y="82099"/>
                      <a:pt x="150611" y="90290"/>
                    </a:cubicBezTo>
                    <a:cubicBezTo>
                      <a:pt x="147399" y="94863"/>
                      <a:pt x="143702" y="99082"/>
                      <a:pt x="139587" y="102863"/>
                    </a:cubicBezTo>
                    <a:cubicBezTo>
                      <a:pt x="132231" y="109264"/>
                      <a:pt x="122119" y="111455"/>
                      <a:pt x="112786" y="108674"/>
                    </a:cubicBezTo>
                    <a:cubicBezTo>
                      <a:pt x="108528" y="107331"/>
                      <a:pt x="104413" y="105540"/>
                      <a:pt x="100526" y="103340"/>
                    </a:cubicBezTo>
                    <a:cubicBezTo>
                      <a:pt x="96934" y="101235"/>
                      <a:pt x="93522" y="98815"/>
                      <a:pt x="90357" y="96101"/>
                    </a:cubicBezTo>
                    <a:cubicBezTo>
                      <a:pt x="82374" y="88624"/>
                      <a:pt x="79874" y="76965"/>
                      <a:pt x="84084" y="66859"/>
                    </a:cubicBezTo>
                    <a:cubicBezTo>
                      <a:pt x="84702" y="64354"/>
                      <a:pt x="85596" y="61925"/>
                      <a:pt x="86746" y="59620"/>
                    </a:cubicBezTo>
                    <a:close/>
                    <a:moveTo>
                      <a:pt x="8339" y="11995"/>
                    </a:moveTo>
                    <a:cubicBezTo>
                      <a:pt x="13471" y="4089"/>
                      <a:pt x="22215" y="-1912"/>
                      <a:pt x="29628" y="565"/>
                    </a:cubicBezTo>
                    <a:lnTo>
                      <a:pt x="34380" y="2375"/>
                    </a:lnTo>
                    <a:cubicBezTo>
                      <a:pt x="36784" y="3318"/>
                      <a:pt x="39132" y="4394"/>
                      <a:pt x="41412" y="5613"/>
                    </a:cubicBezTo>
                    <a:lnTo>
                      <a:pt x="50061" y="10090"/>
                    </a:lnTo>
                    <a:lnTo>
                      <a:pt x="50631" y="10090"/>
                    </a:lnTo>
                    <a:cubicBezTo>
                      <a:pt x="56067" y="12967"/>
                      <a:pt x="60772" y="17034"/>
                      <a:pt x="64412" y="21996"/>
                    </a:cubicBezTo>
                    <a:cubicBezTo>
                      <a:pt x="67424" y="26073"/>
                      <a:pt x="68688" y="31178"/>
                      <a:pt x="67928" y="36188"/>
                    </a:cubicBezTo>
                    <a:cubicBezTo>
                      <a:pt x="67358" y="39875"/>
                      <a:pt x="65932" y="43361"/>
                      <a:pt x="63746" y="46380"/>
                    </a:cubicBezTo>
                    <a:cubicBezTo>
                      <a:pt x="61969" y="48533"/>
                      <a:pt x="59964" y="50476"/>
                      <a:pt x="57759" y="52190"/>
                    </a:cubicBezTo>
                    <a:cubicBezTo>
                      <a:pt x="49652" y="60106"/>
                      <a:pt x="37972" y="63116"/>
                      <a:pt x="27062" y="60096"/>
                    </a:cubicBezTo>
                    <a:cubicBezTo>
                      <a:pt x="23241" y="58877"/>
                      <a:pt x="19544" y="57286"/>
                      <a:pt x="16037" y="55334"/>
                    </a:cubicBezTo>
                    <a:cubicBezTo>
                      <a:pt x="12645" y="53238"/>
                      <a:pt x="9461" y="50809"/>
                      <a:pt x="6534" y="48095"/>
                    </a:cubicBezTo>
                    <a:cubicBezTo>
                      <a:pt x="309" y="42285"/>
                      <a:pt x="-1687" y="33236"/>
                      <a:pt x="1497" y="25330"/>
                    </a:cubicBezTo>
                    <a:cubicBezTo>
                      <a:pt x="3274" y="20672"/>
                      <a:pt x="5574" y="16234"/>
                      <a:pt x="8339" y="1209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822;p18">
                <a:extLst>
                  <a:ext uri="{FF2B5EF4-FFF2-40B4-BE49-F238E27FC236}">
                    <a16:creationId xmlns:a16="http://schemas.microsoft.com/office/drawing/2014/main" id="{05DC215B-4ED8-4089-B539-903054DA8F1F}"/>
                  </a:ext>
                </a:extLst>
              </p:cNvPr>
              <p:cNvSpPr/>
              <p:nvPr/>
            </p:nvSpPr>
            <p:spPr>
              <a:xfrm>
                <a:off x="5733332" y="4130673"/>
                <a:ext cx="192169" cy="73375"/>
              </a:xfrm>
              <a:custGeom>
                <a:avLst/>
                <a:gdLst/>
                <a:ahLst/>
                <a:cxnLst/>
                <a:rect l="l" t="t" r="r" b="b"/>
                <a:pathLst>
                  <a:path w="192169" h="73375" extrusionOk="0">
                    <a:moveTo>
                      <a:pt x="15779" y="11368"/>
                    </a:moveTo>
                    <a:lnTo>
                      <a:pt x="36117" y="9463"/>
                    </a:lnTo>
                    <a:cubicBezTo>
                      <a:pt x="48995" y="8187"/>
                      <a:pt x="61967" y="10768"/>
                      <a:pt x="73372" y="16893"/>
                    </a:cubicBezTo>
                    <a:lnTo>
                      <a:pt x="185611" y="73376"/>
                    </a:lnTo>
                    <a:lnTo>
                      <a:pt x="192169" y="63851"/>
                    </a:lnTo>
                    <a:lnTo>
                      <a:pt x="66529" y="8320"/>
                    </a:lnTo>
                    <a:cubicBezTo>
                      <a:pt x="58974" y="4777"/>
                      <a:pt x="50810" y="2739"/>
                      <a:pt x="42484" y="2320"/>
                    </a:cubicBezTo>
                    <a:lnTo>
                      <a:pt x="2569" y="34"/>
                    </a:lnTo>
                    <a:cubicBezTo>
                      <a:pt x="1381" y="-176"/>
                      <a:pt x="250" y="614"/>
                      <a:pt x="31" y="1805"/>
                    </a:cubicBezTo>
                    <a:cubicBezTo>
                      <a:pt x="-73" y="2424"/>
                      <a:pt x="88" y="3063"/>
                      <a:pt x="478" y="3558"/>
                    </a:cubicBezTo>
                    <a:lnTo>
                      <a:pt x="1523" y="4987"/>
                    </a:lnTo>
                    <a:cubicBezTo>
                      <a:pt x="4869" y="9425"/>
                      <a:pt x="10248" y="11835"/>
                      <a:pt x="15779" y="11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823;p18">
                <a:extLst>
                  <a:ext uri="{FF2B5EF4-FFF2-40B4-BE49-F238E27FC236}">
                    <a16:creationId xmlns:a16="http://schemas.microsoft.com/office/drawing/2014/main" id="{A1198171-1808-4611-B46C-FA8DE2E29E27}"/>
                  </a:ext>
                </a:extLst>
              </p:cNvPr>
              <p:cNvSpPr/>
              <p:nvPr/>
            </p:nvSpPr>
            <p:spPr>
              <a:xfrm>
                <a:off x="5757380" y="4106036"/>
                <a:ext cx="156130" cy="127583"/>
              </a:xfrm>
              <a:custGeom>
                <a:avLst/>
                <a:gdLst/>
                <a:ahLst/>
                <a:cxnLst/>
                <a:rect l="l" t="t" r="r" b="b"/>
                <a:pathLst>
                  <a:path w="156130" h="127583" extrusionOk="0">
                    <a:moveTo>
                      <a:pt x="136950" y="117539"/>
                    </a:moveTo>
                    <a:lnTo>
                      <a:pt x="128491" y="98489"/>
                    </a:lnTo>
                    <a:cubicBezTo>
                      <a:pt x="123036" y="86601"/>
                      <a:pt x="113950" y="76762"/>
                      <a:pt x="102546" y="70390"/>
                    </a:cubicBezTo>
                    <a:lnTo>
                      <a:pt x="0" y="8858"/>
                    </a:lnTo>
                    <a:lnTo>
                      <a:pt x="5797" y="0"/>
                    </a:lnTo>
                    <a:lnTo>
                      <a:pt x="114236" y="72295"/>
                    </a:lnTo>
                    <a:cubicBezTo>
                      <a:pt x="121439" y="76876"/>
                      <a:pt x="127645" y="82868"/>
                      <a:pt x="132483" y="89916"/>
                    </a:cubicBezTo>
                    <a:lnTo>
                      <a:pt x="155767" y="124016"/>
                    </a:lnTo>
                    <a:cubicBezTo>
                      <a:pt x="156908" y="125730"/>
                      <a:pt x="155197" y="127921"/>
                      <a:pt x="152916" y="127540"/>
                    </a:cubicBezTo>
                    <a:lnTo>
                      <a:pt x="150920" y="127540"/>
                    </a:lnTo>
                    <a:cubicBezTo>
                      <a:pt x="144866" y="126816"/>
                      <a:pt x="139601" y="123044"/>
                      <a:pt x="136950" y="11753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824;p18">
                <a:extLst>
                  <a:ext uri="{FF2B5EF4-FFF2-40B4-BE49-F238E27FC236}">
                    <a16:creationId xmlns:a16="http://schemas.microsoft.com/office/drawing/2014/main" id="{60DDF9AC-229B-45B1-849D-961C70DB2712}"/>
                  </a:ext>
                </a:extLst>
              </p:cNvPr>
              <p:cNvSpPr/>
              <p:nvPr/>
            </p:nvSpPr>
            <p:spPr>
              <a:xfrm>
                <a:off x="5834686" y="4162247"/>
                <a:ext cx="73778" cy="62054"/>
              </a:xfrm>
              <a:custGeom>
                <a:avLst/>
                <a:gdLst/>
                <a:ahLst/>
                <a:cxnLst/>
                <a:rect l="l" t="t" r="r" b="b"/>
                <a:pathLst>
                  <a:path w="73778" h="62054" extrusionOk="0">
                    <a:moveTo>
                      <a:pt x="29231" y="178"/>
                    </a:moveTo>
                    <a:cubicBezTo>
                      <a:pt x="35893" y="835"/>
                      <a:pt x="42346" y="2807"/>
                      <a:pt x="48239" y="5988"/>
                    </a:cubicBezTo>
                    <a:lnTo>
                      <a:pt x="48809" y="5988"/>
                    </a:lnTo>
                    <a:lnTo>
                      <a:pt x="58313" y="11036"/>
                    </a:lnTo>
                    <a:cubicBezTo>
                      <a:pt x="60783" y="12465"/>
                      <a:pt x="63064" y="13894"/>
                      <a:pt x="65345" y="15418"/>
                    </a:cubicBezTo>
                    <a:cubicBezTo>
                      <a:pt x="67626" y="16942"/>
                      <a:pt x="68292" y="17608"/>
                      <a:pt x="69717" y="18751"/>
                    </a:cubicBezTo>
                    <a:cubicBezTo>
                      <a:pt x="76180" y="23895"/>
                      <a:pt x="74279" y="34277"/>
                      <a:pt x="68577" y="42373"/>
                    </a:cubicBezTo>
                    <a:cubicBezTo>
                      <a:pt x="65383" y="46993"/>
                      <a:pt x="61658" y="51222"/>
                      <a:pt x="57457" y="54946"/>
                    </a:cubicBezTo>
                    <a:cubicBezTo>
                      <a:pt x="50187" y="61442"/>
                      <a:pt x="40075" y="63681"/>
                      <a:pt x="30752" y="60852"/>
                    </a:cubicBezTo>
                    <a:cubicBezTo>
                      <a:pt x="26503" y="59433"/>
                      <a:pt x="22398" y="57613"/>
                      <a:pt x="18492" y="55422"/>
                    </a:cubicBezTo>
                    <a:cubicBezTo>
                      <a:pt x="14852" y="53384"/>
                      <a:pt x="11440" y="50955"/>
                      <a:pt x="8323" y="48184"/>
                    </a:cubicBezTo>
                    <a:cubicBezTo>
                      <a:pt x="301" y="40764"/>
                      <a:pt x="-2208" y="29105"/>
                      <a:pt x="2050" y="19037"/>
                    </a:cubicBezTo>
                    <a:cubicBezTo>
                      <a:pt x="2763" y="16370"/>
                      <a:pt x="3808" y="13808"/>
                      <a:pt x="5186" y="11417"/>
                    </a:cubicBezTo>
                    <a:cubicBezTo>
                      <a:pt x="7325" y="8179"/>
                      <a:pt x="10147" y="5445"/>
                      <a:pt x="13455" y="3416"/>
                    </a:cubicBezTo>
                    <a:cubicBezTo>
                      <a:pt x="18226" y="663"/>
                      <a:pt x="23757" y="-470"/>
                      <a:pt x="29231" y="178"/>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825;p18">
                <a:extLst>
                  <a:ext uri="{FF2B5EF4-FFF2-40B4-BE49-F238E27FC236}">
                    <a16:creationId xmlns:a16="http://schemas.microsoft.com/office/drawing/2014/main" id="{3B8ECEEE-3C94-4B0D-833A-D1B199402882}"/>
                  </a:ext>
                </a:extLst>
              </p:cNvPr>
              <p:cNvSpPr/>
              <p:nvPr/>
            </p:nvSpPr>
            <p:spPr>
              <a:xfrm>
                <a:off x="5745586" y="4102215"/>
                <a:ext cx="183510" cy="128783"/>
              </a:xfrm>
              <a:custGeom>
                <a:avLst/>
                <a:gdLst/>
                <a:ahLst/>
                <a:cxnLst/>
                <a:rect l="l" t="t" r="r" b="b"/>
                <a:pathLst>
                  <a:path w="183510" h="128783" extrusionOk="0">
                    <a:moveTo>
                      <a:pt x="14550" y="1821"/>
                    </a:moveTo>
                    <a:lnTo>
                      <a:pt x="9608" y="9632"/>
                    </a:lnTo>
                    <a:cubicBezTo>
                      <a:pt x="8753" y="10575"/>
                      <a:pt x="8753" y="12022"/>
                      <a:pt x="9608" y="12965"/>
                    </a:cubicBezTo>
                    <a:cubicBezTo>
                      <a:pt x="11347" y="14527"/>
                      <a:pt x="11822" y="17071"/>
                      <a:pt x="10748" y="19157"/>
                    </a:cubicBezTo>
                    <a:lnTo>
                      <a:pt x="2575" y="36301"/>
                    </a:lnTo>
                    <a:cubicBezTo>
                      <a:pt x="-2329" y="46274"/>
                      <a:pt x="-86" y="58304"/>
                      <a:pt x="8087" y="65829"/>
                    </a:cubicBezTo>
                    <a:lnTo>
                      <a:pt x="8087" y="65829"/>
                    </a:lnTo>
                    <a:cubicBezTo>
                      <a:pt x="14997" y="72001"/>
                      <a:pt x="23170" y="76583"/>
                      <a:pt x="32037" y="79259"/>
                    </a:cubicBezTo>
                    <a:lnTo>
                      <a:pt x="32037" y="79259"/>
                    </a:lnTo>
                    <a:cubicBezTo>
                      <a:pt x="45494" y="83374"/>
                      <a:pt x="60111" y="79717"/>
                      <a:pt x="70052" y="69734"/>
                    </a:cubicBezTo>
                    <a:lnTo>
                      <a:pt x="77655" y="62019"/>
                    </a:lnTo>
                    <a:cubicBezTo>
                      <a:pt x="79337" y="60381"/>
                      <a:pt x="80354" y="58171"/>
                      <a:pt x="80506" y="55828"/>
                    </a:cubicBezTo>
                    <a:cubicBezTo>
                      <a:pt x="81029" y="52180"/>
                      <a:pt x="84393" y="49646"/>
                      <a:pt x="88033" y="50170"/>
                    </a:cubicBezTo>
                    <a:cubicBezTo>
                      <a:pt x="88718" y="50265"/>
                      <a:pt x="89383" y="50475"/>
                      <a:pt x="90010" y="50780"/>
                    </a:cubicBezTo>
                    <a:lnTo>
                      <a:pt x="91911" y="51732"/>
                    </a:lnTo>
                    <a:lnTo>
                      <a:pt x="93811" y="52875"/>
                    </a:lnTo>
                    <a:cubicBezTo>
                      <a:pt x="96321" y="54694"/>
                      <a:pt x="96891" y="58209"/>
                      <a:pt x="95075" y="60723"/>
                    </a:cubicBezTo>
                    <a:cubicBezTo>
                      <a:pt x="94572" y="61419"/>
                      <a:pt x="93906" y="62000"/>
                      <a:pt x="93146" y="62400"/>
                    </a:cubicBezTo>
                    <a:cubicBezTo>
                      <a:pt x="91008" y="63533"/>
                      <a:pt x="89307" y="65343"/>
                      <a:pt x="88299" y="67543"/>
                    </a:cubicBezTo>
                    <a:lnTo>
                      <a:pt x="84023" y="77068"/>
                    </a:lnTo>
                    <a:cubicBezTo>
                      <a:pt x="78482" y="89508"/>
                      <a:pt x="81770" y="104119"/>
                      <a:pt x="92101" y="112978"/>
                    </a:cubicBezTo>
                    <a:lnTo>
                      <a:pt x="92101" y="112978"/>
                    </a:lnTo>
                    <a:cubicBezTo>
                      <a:pt x="99362" y="119398"/>
                      <a:pt x="107877" y="124227"/>
                      <a:pt x="117096" y="127170"/>
                    </a:cubicBezTo>
                    <a:lnTo>
                      <a:pt x="117096" y="127170"/>
                    </a:lnTo>
                    <a:cubicBezTo>
                      <a:pt x="129156" y="131066"/>
                      <a:pt x="142366" y="127780"/>
                      <a:pt x="151214" y="118693"/>
                    </a:cubicBezTo>
                    <a:lnTo>
                      <a:pt x="165470" y="103643"/>
                    </a:lnTo>
                    <a:cubicBezTo>
                      <a:pt x="167409" y="101700"/>
                      <a:pt x="170250" y="100967"/>
                      <a:pt x="172883" y="101738"/>
                    </a:cubicBezTo>
                    <a:cubicBezTo>
                      <a:pt x="174290" y="102224"/>
                      <a:pt x="175858" y="101767"/>
                      <a:pt x="176780" y="100595"/>
                    </a:cubicBezTo>
                    <a:lnTo>
                      <a:pt x="182577" y="92594"/>
                    </a:lnTo>
                    <a:cubicBezTo>
                      <a:pt x="183822" y="91108"/>
                      <a:pt x="183822" y="88937"/>
                      <a:pt x="182577" y="87451"/>
                    </a:cubicBezTo>
                    <a:cubicBezTo>
                      <a:pt x="173501" y="78412"/>
                      <a:pt x="163047" y="70887"/>
                      <a:pt x="151595" y="65162"/>
                    </a:cubicBezTo>
                    <a:lnTo>
                      <a:pt x="142091" y="60019"/>
                    </a:lnTo>
                    <a:cubicBezTo>
                      <a:pt x="135058" y="56180"/>
                      <a:pt x="127341" y="53789"/>
                      <a:pt x="119377" y="52970"/>
                    </a:cubicBezTo>
                    <a:lnTo>
                      <a:pt x="112344" y="52208"/>
                    </a:lnTo>
                    <a:cubicBezTo>
                      <a:pt x="110776" y="52284"/>
                      <a:pt x="109236" y="51732"/>
                      <a:pt x="108067" y="50684"/>
                    </a:cubicBezTo>
                    <a:cubicBezTo>
                      <a:pt x="107373" y="49703"/>
                      <a:pt x="106461" y="48884"/>
                      <a:pt x="105406" y="48303"/>
                    </a:cubicBezTo>
                    <a:lnTo>
                      <a:pt x="97613" y="44112"/>
                    </a:lnTo>
                    <a:lnTo>
                      <a:pt x="89820" y="39826"/>
                    </a:lnTo>
                    <a:cubicBezTo>
                      <a:pt x="88699" y="39254"/>
                      <a:pt x="87463" y="38930"/>
                      <a:pt x="86208" y="38873"/>
                    </a:cubicBezTo>
                    <a:cubicBezTo>
                      <a:pt x="84374" y="38826"/>
                      <a:pt x="82664" y="37949"/>
                      <a:pt x="81552" y="36492"/>
                    </a:cubicBezTo>
                    <a:lnTo>
                      <a:pt x="77750" y="31349"/>
                    </a:lnTo>
                    <a:cubicBezTo>
                      <a:pt x="73359" y="25453"/>
                      <a:pt x="67667" y="20661"/>
                      <a:pt x="61118" y="17347"/>
                    </a:cubicBezTo>
                    <a:lnTo>
                      <a:pt x="52470" y="12775"/>
                    </a:lnTo>
                    <a:cubicBezTo>
                      <a:pt x="42244" y="6698"/>
                      <a:pt x="31058" y="2412"/>
                      <a:pt x="19397" y="107"/>
                    </a:cubicBezTo>
                    <a:cubicBezTo>
                      <a:pt x="17591" y="-275"/>
                      <a:pt x="15719" y="383"/>
                      <a:pt x="14550" y="1821"/>
                    </a:cubicBezTo>
                    <a:close/>
                    <a:moveTo>
                      <a:pt x="93906" y="72020"/>
                    </a:moveTo>
                    <a:cubicBezTo>
                      <a:pt x="96045" y="68782"/>
                      <a:pt x="98867" y="66048"/>
                      <a:pt x="102175" y="64019"/>
                    </a:cubicBezTo>
                    <a:cubicBezTo>
                      <a:pt x="107012" y="61048"/>
                      <a:pt x="112696" y="59781"/>
                      <a:pt x="118331" y="60400"/>
                    </a:cubicBezTo>
                    <a:cubicBezTo>
                      <a:pt x="124993" y="61057"/>
                      <a:pt x="131447" y="63029"/>
                      <a:pt x="137339" y="66210"/>
                    </a:cubicBezTo>
                    <a:lnTo>
                      <a:pt x="137909" y="66210"/>
                    </a:lnTo>
                    <a:lnTo>
                      <a:pt x="147413" y="71258"/>
                    </a:lnTo>
                    <a:cubicBezTo>
                      <a:pt x="149884" y="72687"/>
                      <a:pt x="152165" y="74116"/>
                      <a:pt x="154446" y="75640"/>
                    </a:cubicBezTo>
                    <a:cubicBezTo>
                      <a:pt x="156727" y="77164"/>
                      <a:pt x="157392" y="77831"/>
                      <a:pt x="158817" y="78974"/>
                    </a:cubicBezTo>
                    <a:cubicBezTo>
                      <a:pt x="165280" y="84117"/>
                      <a:pt x="163379" y="94499"/>
                      <a:pt x="157677" y="102596"/>
                    </a:cubicBezTo>
                    <a:cubicBezTo>
                      <a:pt x="154484" y="107215"/>
                      <a:pt x="150758" y="111444"/>
                      <a:pt x="146558" y="115168"/>
                    </a:cubicBezTo>
                    <a:cubicBezTo>
                      <a:pt x="139287" y="121665"/>
                      <a:pt x="129175" y="123903"/>
                      <a:pt x="119852" y="121074"/>
                    </a:cubicBezTo>
                    <a:cubicBezTo>
                      <a:pt x="115604" y="119655"/>
                      <a:pt x="111498" y="117835"/>
                      <a:pt x="107592" y="115645"/>
                    </a:cubicBezTo>
                    <a:cubicBezTo>
                      <a:pt x="103952" y="113606"/>
                      <a:pt x="100540" y="111178"/>
                      <a:pt x="97423" y="108406"/>
                    </a:cubicBezTo>
                    <a:cubicBezTo>
                      <a:pt x="89402" y="100986"/>
                      <a:pt x="86893" y="89327"/>
                      <a:pt x="91150" y="79259"/>
                    </a:cubicBezTo>
                    <a:cubicBezTo>
                      <a:pt x="91768" y="76745"/>
                      <a:pt x="92690" y="74306"/>
                      <a:pt x="93906" y="72020"/>
                    </a:cubicBezTo>
                    <a:close/>
                    <a:moveTo>
                      <a:pt x="15405" y="24395"/>
                    </a:moveTo>
                    <a:cubicBezTo>
                      <a:pt x="20632" y="16585"/>
                      <a:pt x="29281" y="10584"/>
                      <a:pt x="36789" y="13060"/>
                    </a:cubicBezTo>
                    <a:cubicBezTo>
                      <a:pt x="38404" y="13546"/>
                      <a:pt x="39992" y="14118"/>
                      <a:pt x="41541" y="14775"/>
                    </a:cubicBezTo>
                    <a:cubicBezTo>
                      <a:pt x="43917" y="15727"/>
                      <a:pt x="46293" y="16871"/>
                      <a:pt x="48574" y="18014"/>
                    </a:cubicBezTo>
                    <a:lnTo>
                      <a:pt x="57222" y="22585"/>
                    </a:lnTo>
                    <a:lnTo>
                      <a:pt x="57792" y="22585"/>
                    </a:lnTo>
                    <a:cubicBezTo>
                      <a:pt x="63190" y="25519"/>
                      <a:pt x="67885" y="29577"/>
                      <a:pt x="71573" y="34492"/>
                    </a:cubicBezTo>
                    <a:cubicBezTo>
                      <a:pt x="74576" y="38607"/>
                      <a:pt x="75802" y="43750"/>
                      <a:pt x="74994" y="48779"/>
                    </a:cubicBezTo>
                    <a:cubicBezTo>
                      <a:pt x="74452" y="52437"/>
                      <a:pt x="73017" y="55904"/>
                      <a:pt x="70812" y="58876"/>
                    </a:cubicBezTo>
                    <a:cubicBezTo>
                      <a:pt x="69064" y="61076"/>
                      <a:pt x="67049" y="63057"/>
                      <a:pt x="64825" y="64781"/>
                    </a:cubicBezTo>
                    <a:cubicBezTo>
                      <a:pt x="56709" y="72677"/>
                      <a:pt x="45038" y="75687"/>
                      <a:pt x="34128" y="72687"/>
                    </a:cubicBezTo>
                    <a:cubicBezTo>
                      <a:pt x="30326" y="71458"/>
                      <a:pt x="26658" y="69830"/>
                      <a:pt x="23198" y="67829"/>
                    </a:cubicBezTo>
                    <a:cubicBezTo>
                      <a:pt x="19777" y="65810"/>
                      <a:pt x="16584" y="63410"/>
                      <a:pt x="13695" y="60685"/>
                    </a:cubicBezTo>
                    <a:cubicBezTo>
                      <a:pt x="7479" y="54828"/>
                      <a:pt x="5483" y="45760"/>
                      <a:pt x="8658" y="37825"/>
                    </a:cubicBezTo>
                    <a:cubicBezTo>
                      <a:pt x="10454" y="33158"/>
                      <a:pt x="12716" y="28691"/>
                      <a:pt x="15405" y="2449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826;p18">
                <a:extLst>
                  <a:ext uri="{FF2B5EF4-FFF2-40B4-BE49-F238E27FC236}">
                    <a16:creationId xmlns:a16="http://schemas.microsoft.com/office/drawing/2014/main" id="{F9148F59-F5AD-4DF5-8E05-F76127EB1249}"/>
                  </a:ext>
                </a:extLst>
              </p:cNvPr>
              <p:cNvSpPr/>
              <p:nvPr/>
            </p:nvSpPr>
            <p:spPr>
              <a:xfrm>
                <a:off x="5752081" y="4128325"/>
                <a:ext cx="64221" cy="49275"/>
              </a:xfrm>
              <a:custGeom>
                <a:avLst/>
                <a:gdLst/>
                <a:ahLst/>
                <a:cxnLst/>
                <a:rect l="l" t="t" r="r" b="b"/>
                <a:pathLst>
                  <a:path w="64221" h="49275" extrusionOk="0">
                    <a:moveTo>
                      <a:pt x="57569" y="40196"/>
                    </a:moveTo>
                    <a:cubicBezTo>
                      <a:pt x="49481" y="48149"/>
                      <a:pt x="37782" y="51159"/>
                      <a:pt x="26872" y="48101"/>
                    </a:cubicBezTo>
                    <a:cubicBezTo>
                      <a:pt x="23118" y="46987"/>
                      <a:pt x="19487" y="45491"/>
                      <a:pt x="16037" y="43624"/>
                    </a:cubicBezTo>
                    <a:cubicBezTo>
                      <a:pt x="12597" y="41634"/>
                      <a:pt x="9404" y="39233"/>
                      <a:pt x="6534" y="36481"/>
                    </a:cubicBezTo>
                    <a:cubicBezTo>
                      <a:pt x="309" y="30671"/>
                      <a:pt x="-1687" y="21622"/>
                      <a:pt x="1497" y="13716"/>
                    </a:cubicBezTo>
                    <a:cubicBezTo>
                      <a:pt x="3369" y="8896"/>
                      <a:pt x="5754" y="4296"/>
                      <a:pt x="8624" y="0"/>
                    </a:cubicBezTo>
                    <a:lnTo>
                      <a:pt x="8624" y="0"/>
                    </a:lnTo>
                    <a:cubicBezTo>
                      <a:pt x="5992" y="4010"/>
                      <a:pt x="3797" y="8287"/>
                      <a:pt x="2067" y="12763"/>
                    </a:cubicBezTo>
                    <a:cubicBezTo>
                      <a:pt x="-1107" y="20698"/>
                      <a:pt x="888" y="29766"/>
                      <a:pt x="7104" y="35623"/>
                    </a:cubicBezTo>
                    <a:cubicBezTo>
                      <a:pt x="9993" y="38348"/>
                      <a:pt x="13186" y="40748"/>
                      <a:pt x="16608" y="42767"/>
                    </a:cubicBezTo>
                    <a:cubicBezTo>
                      <a:pt x="20067" y="44767"/>
                      <a:pt x="23735" y="46396"/>
                      <a:pt x="27537" y="47625"/>
                    </a:cubicBezTo>
                    <a:cubicBezTo>
                      <a:pt x="38447" y="50625"/>
                      <a:pt x="50118" y="47615"/>
                      <a:pt x="58234" y="39719"/>
                    </a:cubicBezTo>
                    <a:cubicBezTo>
                      <a:pt x="60439" y="38005"/>
                      <a:pt x="62444" y="36061"/>
                      <a:pt x="64222" y="33909"/>
                    </a:cubicBezTo>
                    <a:lnTo>
                      <a:pt x="63556" y="34099"/>
                    </a:lnTo>
                    <a:cubicBezTo>
                      <a:pt x="61827" y="36376"/>
                      <a:pt x="59812" y="38424"/>
                      <a:pt x="57569" y="40196"/>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827;p18">
                <a:extLst>
                  <a:ext uri="{FF2B5EF4-FFF2-40B4-BE49-F238E27FC236}">
                    <a16:creationId xmlns:a16="http://schemas.microsoft.com/office/drawing/2014/main" id="{2758FF23-C9BC-4126-BD21-F938B60D9CFF}"/>
                  </a:ext>
                </a:extLst>
              </p:cNvPr>
              <p:cNvSpPr/>
              <p:nvPr/>
            </p:nvSpPr>
            <p:spPr>
              <a:xfrm>
                <a:off x="5833480" y="4174426"/>
                <a:ext cx="68642" cy="51616"/>
              </a:xfrm>
              <a:custGeom>
                <a:avLst/>
                <a:gdLst/>
                <a:ahLst/>
                <a:cxnLst/>
                <a:rect l="l" t="t" r="r" b="b"/>
                <a:pathLst>
                  <a:path w="68642" h="51616" extrusionOk="0">
                    <a:moveTo>
                      <a:pt x="57428" y="44577"/>
                    </a:moveTo>
                    <a:cubicBezTo>
                      <a:pt x="50139" y="51044"/>
                      <a:pt x="40027" y="53245"/>
                      <a:pt x="30722" y="50387"/>
                    </a:cubicBezTo>
                    <a:cubicBezTo>
                      <a:pt x="26465" y="49044"/>
                      <a:pt x="22350" y="47254"/>
                      <a:pt x="18463" y="45053"/>
                    </a:cubicBezTo>
                    <a:cubicBezTo>
                      <a:pt x="14870" y="42948"/>
                      <a:pt x="11458" y="40529"/>
                      <a:pt x="8293" y="37814"/>
                    </a:cubicBezTo>
                    <a:cubicBezTo>
                      <a:pt x="310" y="30337"/>
                      <a:pt x="-2189" y="18679"/>
                      <a:pt x="2021" y="8572"/>
                    </a:cubicBezTo>
                    <a:cubicBezTo>
                      <a:pt x="2772" y="5953"/>
                      <a:pt x="3827" y="3429"/>
                      <a:pt x="5157" y="1048"/>
                    </a:cubicBezTo>
                    <a:lnTo>
                      <a:pt x="5917" y="0"/>
                    </a:lnTo>
                    <a:cubicBezTo>
                      <a:pt x="4616" y="2343"/>
                      <a:pt x="3589" y="4839"/>
                      <a:pt x="2876" y="7429"/>
                    </a:cubicBezTo>
                    <a:cubicBezTo>
                      <a:pt x="-1381" y="17497"/>
                      <a:pt x="1128" y="29165"/>
                      <a:pt x="9149" y="36576"/>
                    </a:cubicBezTo>
                    <a:cubicBezTo>
                      <a:pt x="12266" y="39348"/>
                      <a:pt x="15678" y="41777"/>
                      <a:pt x="19318" y="43815"/>
                    </a:cubicBezTo>
                    <a:cubicBezTo>
                      <a:pt x="23224" y="46006"/>
                      <a:pt x="27330" y="47825"/>
                      <a:pt x="31578" y="49244"/>
                    </a:cubicBezTo>
                    <a:cubicBezTo>
                      <a:pt x="40901" y="52073"/>
                      <a:pt x="51013" y="49835"/>
                      <a:pt x="58283" y="43339"/>
                    </a:cubicBezTo>
                    <a:cubicBezTo>
                      <a:pt x="62142" y="39881"/>
                      <a:pt x="65620" y="36023"/>
                      <a:pt x="68643" y="31813"/>
                    </a:cubicBezTo>
                    <a:lnTo>
                      <a:pt x="68643" y="31813"/>
                    </a:lnTo>
                    <a:cubicBezTo>
                      <a:pt x="65440" y="36509"/>
                      <a:pt x="61667" y="40795"/>
                      <a:pt x="57428" y="44577"/>
                    </a:cubicBezTo>
                    <a:close/>
                  </a:path>
                </a:pathLst>
              </a:custGeom>
              <a:solidFill>
                <a:srgbClr val="1F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828;p18">
                <a:extLst>
                  <a:ext uri="{FF2B5EF4-FFF2-40B4-BE49-F238E27FC236}">
                    <a16:creationId xmlns:a16="http://schemas.microsoft.com/office/drawing/2014/main" id="{318A18FA-48C5-4152-99F0-D3D13313A9C9}"/>
                  </a:ext>
                </a:extLst>
              </p:cNvPr>
              <p:cNvSpPr/>
              <p:nvPr/>
            </p:nvSpPr>
            <p:spPr>
              <a:xfrm>
                <a:off x="5752373" y="4115091"/>
                <a:ext cx="68187" cy="61619"/>
              </a:xfrm>
              <a:custGeom>
                <a:avLst/>
                <a:gdLst/>
                <a:ahLst/>
                <a:cxnLst/>
                <a:rect l="l" t="t" r="r" b="b"/>
                <a:pathLst>
                  <a:path w="68187" h="61619" extrusionOk="0">
                    <a:moveTo>
                      <a:pt x="64786" y="21997"/>
                    </a:moveTo>
                    <a:cubicBezTo>
                      <a:pt x="61098" y="17082"/>
                      <a:pt x="56403" y="13024"/>
                      <a:pt x="51005" y="10090"/>
                    </a:cubicBezTo>
                    <a:lnTo>
                      <a:pt x="50435" y="10090"/>
                    </a:lnTo>
                    <a:lnTo>
                      <a:pt x="41787" y="5518"/>
                    </a:lnTo>
                    <a:cubicBezTo>
                      <a:pt x="39506" y="4375"/>
                      <a:pt x="37130" y="3232"/>
                      <a:pt x="34754" y="2280"/>
                    </a:cubicBezTo>
                    <a:cubicBezTo>
                      <a:pt x="33205" y="1623"/>
                      <a:pt x="31617" y="1051"/>
                      <a:pt x="30002" y="565"/>
                    </a:cubicBezTo>
                    <a:cubicBezTo>
                      <a:pt x="22494" y="-1911"/>
                      <a:pt x="13845" y="4090"/>
                      <a:pt x="8618" y="11900"/>
                    </a:cubicBezTo>
                    <a:cubicBezTo>
                      <a:pt x="5767" y="16205"/>
                      <a:pt x="3382" y="20806"/>
                      <a:pt x="1490" y="25616"/>
                    </a:cubicBezTo>
                    <a:cubicBezTo>
                      <a:pt x="-1684" y="33551"/>
                      <a:pt x="312" y="42618"/>
                      <a:pt x="6527" y="48476"/>
                    </a:cubicBezTo>
                    <a:cubicBezTo>
                      <a:pt x="9417" y="51200"/>
                      <a:pt x="12610" y="53601"/>
                      <a:pt x="16031" y="55620"/>
                    </a:cubicBezTo>
                    <a:cubicBezTo>
                      <a:pt x="19491" y="57620"/>
                      <a:pt x="23159" y="59249"/>
                      <a:pt x="26960" y="60478"/>
                    </a:cubicBezTo>
                    <a:cubicBezTo>
                      <a:pt x="37871" y="63478"/>
                      <a:pt x="49542" y="60468"/>
                      <a:pt x="57658" y="52572"/>
                    </a:cubicBezTo>
                    <a:cubicBezTo>
                      <a:pt x="59882" y="50848"/>
                      <a:pt x="61896" y="48867"/>
                      <a:pt x="63645" y="46666"/>
                    </a:cubicBezTo>
                    <a:cubicBezTo>
                      <a:pt x="65850" y="43695"/>
                      <a:pt x="67285" y="40228"/>
                      <a:pt x="67827" y="36570"/>
                    </a:cubicBezTo>
                    <a:cubicBezTo>
                      <a:pt x="68825" y="31503"/>
                      <a:pt x="67732" y="26235"/>
                      <a:pt x="64786" y="21997"/>
                    </a:cubicBezTo>
                    <a:close/>
                  </a:path>
                </a:pathLst>
              </a:custGeom>
              <a:solidFill>
                <a:srgbClr val="000000">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 name="Google Shape;829;p18">
              <a:extLst>
                <a:ext uri="{FF2B5EF4-FFF2-40B4-BE49-F238E27FC236}">
                  <a16:creationId xmlns:a16="http://schemas.microsoft.com/office/drawing/2014/main" id="{92FD57C7-E8C8-4509-A5C3-431F4881B1F2}"/>
                </a:ext>
              </a:extLst>
            </p:cNvPr>
            <p:cNvGrpSpPr/>
            <p:nvPr/>
          </p:nvGrpSpPr>
          <p:grpSpPr>
            <a:xfrm flipH="1">
              <a:off x="3829267" y="2465054"/>
              <a:ext cx="683694" cy="518573"/>
              <a:chOff x="6621095" y="1452181"/>
              <a:chExt cx="330894" cy="250785"/>
            </a:xfrm>
          </p:grpSpPr>
          <p:sp>
            <p:nvSpPr>
              <p:cNvPr id="100" name="Google Shape;830;p18">
                <a:extLst>
                  <a:ext uri="{FF2B5EF4-FFF2-40B4-BE49-F238E27FC236}">
                    <a16:creationId xmlns:a16="http://schemas.microsoft.com/office/drawing/2014/main" id="{7F485DB3-9529-4084-82E2-633EB6F36A3F}"/>
                  </a:ext>
                </a:extLst>
              </p:cNvPr>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831;p18">
                <a:extLst>
                  <a:ext uri="{FF2B5EF4-FFF2-40B4-BE49-F238E27FC236}">
                    <a16:creationId xmlns:a16="http://schemas.microsoft.com/office/drawing/2014/main" id="{CF0C1456-45C4-4776-90AB-E2346F8B4D37}"/>
                  </a:ext>
                </a:extLst>
              </p:cNvPr>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832;p18">
                <a:extLst>
                  <a:ext uri="{FF2B5EF4-FFF2-40B4-BE49-F238E27FC236}">
                    <a16:creationId xmlns:a16="http://schemas.microsoft.com/office/drawing/2014/main" id="{97FC9A20-26E2-4689-8C2C-8EBD42A4B3C7}"/>
                  </a:ext>
                </a:extLst>
              </p:cNvPr>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833;p18">
                <a:extLst>
                  <a:ext uri="{FF2B5EF4-FFF2-40B4-BE49-F238E27FC236}">
                    <a16:creationId xmlns:a16="http://schemas.microsoft.com/office/drawing/2014/main" id="{2EF979B0-DE42-4F81-AB87-2D0D3894B19B}"/>
                  </a:ext>
                </a:extLst>
              </p:cNvPr>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834;p18">
                <a:extLst>
                  <a:ext uri="{FF2B5EF4-FFF2-40B4-BE49-F238E27FC236}">
                    <a16:creationId xmlns:a16="http://schemas.microsoft.com/office/drawing/2014/main" id="{2925C076-1866-48BD-B9D6-BB84C8D1E091}"/>
                  </a:ext>
                </a:extLst>
              </p:cNvPr>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 name="Google Shape;835;p18">
              <a:extLst>
                <a:ext uri="{FF2B5EF4-FFF2-40B4-BE49-F238E27FC236}">
                  <a16:creationId xmlns:a16="http://schemas.microsoft.com/office/drawing/2014/main" id="{22C3CBFF-2095-49EC-927C-C9BF387FB512}"/>
                </a:ext>
              </a:extLst>
            </p:cNvPr>
            <p:cNvSpPr/>
            <p:nvPr/>
          </p:nvSpPr>
          <p:spPr>
            <a:xfrm rot="-1803147">
              <a:off x="6082659" y="320502"/>
              <a:ext cx="40427" cy="70097"/>
            </a:xfrm>
            <a:custGeom>
              <a:avLst/>
              <a:gdLst/>
              <a:ahLst/>
              <a:cxnLst/>
              <a:rect l="l" t="t" r="r" b="b"/>
              <a:pathLst>
                <a:path w="49989" h="86677" extrusionOk="0">
                  <a:moveTo>
                    <a:pt x="49990" y="43339"/>
                  </a:moveTo>
                  <a:cubicBezTo>
                    <a:pt x="49990" y="67274"/>
                    <a:pt x="38799" y="86678"/>
                    <a:pt x="24995" y="86678"/>
                  </a:cubicBezTo>
                  <a:cubicBezTo>
                    <a:pt x="11190" y="86678"/>
                    <a:pt x="0" y="67274"/>
                    <a:pt x="0" y="43339"/>
                  </a:cubicBezTo>
                  <a:cubicBezTo>
                    <a:pt x="0" y="19403"/>
                    <a:pt x="11190" y="0"/>
                    <a:pt x="24995" y="0"/>
                  </a:cubicBezTo>
                  <a:cubicBezTo>
                    <a:pt x="38799" y="0"/>
                    <a:pt x="49990" y="19403"/>
                    <a:pt x="49990" y="4333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6;p18">
              <a:extLst>
                <a:ext uri="{FF2B5EF4-FFF2-40B4-BE49-F238E27FC236}">
                  <a16:creationId xmlns:a16="http://schemas.microsoft.com/office/drawing/2014/main" id="{D011F7D8-34FD-406D-9A62-209F29101DC7}"/>
                </a:ext>
              </a:extLst>
            </p:cNvPr>
            <p:cNvSpPr/>
            <p:nvPr/>
          </p:nvSpPr>
          <p:spPr>
            <a:xfrm>
              <a:off x="5777153" y="2115925"/>
              <a:ext cx="669353" cy="387341"/>
            </a:xfrm>
            <a:custGeom>
              <a:avLst/>
              <a:gdLst/>
              <a:ahLst/>
              <a:cxnLst/>
              <a:rect l="l" t="t" r="r" b="b"/>
              <a:pathLst>
                <a:path w="828920" h="479679" extrusionOk="0">
                  <a:moveTo>
                    <a:pt x="828920" y="239840"/>
                  </a:moveTo>
                  <a:cubicBezTo>
                    <a:pt x="828920" y="372299"/>
                    <a:pt x="643360" y="479679"/>
                    <a:pt x="414460" y="479679"/>
                  </a:cubicBezTo>
                  <a:cubicBezTo>
                    <a:pt x="185560" y="479679"/>
                    <a:pt x="0" y="372299"/>
                    <a:pt x="0" y="239840"/>
                  </a:cubicBezTo>
                  <a:cubicBezTo>
                    <a:pt x="0" y="107380"/>
                    <a:pt x="185560" y="0"/>
                    <a:pt x="414460" y="0"/>
                  </a:cubicBezTo>
                  <a:cubicBezTo>
                    <a:pt x="643360" y="0"/>
                    <a:pt x="828920" y="107380"/>
                    <a:pt x="828920" y="239840"/>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37;p18">
              <a:extLst>
                <a:ext uri="{FF2B5EF4-FFF2-40B4-BE49-F238E27FC236}">
                  <a16:creationId xmlns:a16="http://schemas.microsoft.com/office/drawing/2014/main" id="{F7F9D0C1-3FFC-430A-AFCC-CDE71CAE433A}"/>
                </a:ext>
              </a:extLst>
            </p:cNvPr>
            <p:cNvSpPr/>
            <p:nvPr/>
          </p:nvSpPr>
          <p:spPr>
            <a:xfrm>
              <a:off x="5964040" y="276791"/>
              <a:ext cx="375852" cy="551229"/>
            </a:xfrm>
            <a:custGeom>
              <a:avLst/>
              <a:gdLst/>
              <a:ahLst/>
              <a:cxnLst/>
              <a:rect l="l" t="t" r="r" b="b"/>
              <a:pathLst>
                <a:path w="465451" h="682637" extrusionOk="0">
                  <a:moveTo>
                    <a:pt x="164035" y="22597"/>
                  </a:moveTo>
                  <a:cubicBezTo>
                    <a:pt x="182568" y="-7216"/>
                    <a:pt x="324079" y="-26837"/>
                    <a:pt x="370648" y="93368"/>
                  </a:cubicBezTo>
                  <a:cubicBezTo>
                    <a:pt x="388325" y="138898"/>
                    <a:pt x="385569" y="255293"/>
                    <a:pt x="400299" y="328540"/>
                  </a:cubicBezTo>
                  <a:cubicBezTo>
                    <a:pt x="415030" y="401788"/>
                    <a:pt x="449909" y="442840"/>
                    <a:pt x="462359" y="502562"/>
                  </a:cubicBezTo>
                  <a:cubicBezTo>
                    <a:pt x="474809" y="562284"/>
                    <a:pt x="454471" y="661534"/>
                    <a:pt x="311724" y="679060"/>
                  </a:cubicBezTo>
                  <a:cubicBezTo>
                    <a:pt x="168977" y="696586"/>
                    <a:pt x="59209" y="646390"/>
                    <a:pt x="25470" y="600765"/>
                  </a:cubicBezTo>
                  <a:cubicBezTo>
                    <a:pt x="-8268" y="555140"/>
                    <a:pt x="-8934" y="457890"/>
                    <a:pt x="26135" y="406169"/>
                  </a:cubicBezTo>
                  <a:cubicBezTo>
                    <a:pt x="61204" y="354448"/>
                    <a:pt x="87720" y="311776"/>
                    <a:pt x="86865" y="24424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38;p18">
              <a:extLst>
                <a:ext uri="{FF2B5EF4-FFF2-40B4-BE49-F238E27FC236}">
                  <a16:creationId xmlns:a16="http://schemas.microsoft.com/office/drawing/2014/main" id="{69B3010F-FDF6-48F7-ACB6-05FD05666E7D}"/>
                </a:ext>
              </a:extLst>
            </p:cNvPr>
            <p:cNvSpPr/>
            <p:nvPr/>
          </p:nvSpPr>
          <p:spPr>
            <a:xfrm>
              <a:off x="5952425" y="673402"/>
              <a:ext cx="70057" cy="407712"/>
            </a:xfrm>
            <a:custGeom>
              <a:avLst/>
              <a:gdLst/>
              <a:ahLst/>
              <a:cxnLst/>
              <a:rect l="l" t="t" r="r" b="b"/>
              <a:pathLst>
                <a:path w="86758" h="504907" extrusionOk="0">
                  <a:moveTo>
                    <a:pt x="8870" y="34023"/>
                  </a:moveTo>
                  <a:cubicBezTo>
                    <a:pt x="8870" y="34023"/>
                    <a:pt x="-24678" y="271196"/>
                    <a:pt x="38712" y="439789"/>
                  </a:cubicBezTo>
                  <a:cubicBezTo>
                    <a:pt x="102102" y="608381"/>
                    <a:pt x="84520" y="396355"/>
                    <a:pt x="84520" y="396355"/>
                  </a:cubicBezTo>
                  <a:lnTo>
                    <a:pt x="69314" y="345967"/>
                  </a:lnTo>
                  <a:cubicBezTo>
                    <a:pt x="69314" y="345967"/>
                    <a:pt x="56579" y="152038"/>
                    <a:pt x="61807" y="104508"/>
                  </a:cubicBezTo>
                  <a:cubicBezTo>
                    <a:pt x="67033" y="56979"/>
                    <a:pt x="65798" y="16116"/>
                    <a:pt x="69314" y="12306"/>
                  </a:cubicBezTo>
                  <a:cubicBezTo>
                    <a:pt x="72831" y="8497"/>
                    <a:pt x="56674" y="972"/>
                    <a:pt x="50307" y="19"/>
                  </a:cubicBezTo>
                  <a:cubicBezTo>
                    <a:pt x="43939" y="-933"/>
                    <a:pt x="8870" y="34023"/>
                    <a:pt x="8870" y="3402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39;p18">
              <a:extLst>
                <a:ext uri="{FF2B5EF4-FFF2-40B4-BE49-F238E27FC236}">
                  <a16:creationId xmlns:a16="http://schemas.microsoft.com/office/drawing/2014/main" id="{7A3E9B19-4D22-4EFB-9C0C-9A25E0D1DF63}"/>
                </a:ext>
              </a:extLst>
            </p:cNvPr>
            <p:cNvSpPr/>
            <p:nvPr/>
          </p:nvSpPr>
          <p:spPr>
            <a:xfrm>
              <a:off x="5992903" y="271657"/>
              <a:ext cx="179035" cy="222681"/>
            </a:xfrm>
            <a:custGeom>
              <a:avLst/>
              <a:gdLst/>
              <a:ahLst/>
              <a:cxnLst/>
              <a:rect l="l" t="t" r="r" b="b"/>
              <a:pathLst>
                <a:path w="221715" h="275766" extrusionOk="0">
                  <a:moveTo>
                    <a:pt x="221716" y="8191"/>
                  </a:moveTo>
                  <a:cubicBezTo>
                    <a:pt x="221716" y="8191"/>
                    <a:pt x="115178" y="-22575"/>
                    <a:pt x="50648" y="35147"/>
                  </a:cubicBezTo>
                  <a:cubicBezTo>
                    <a:pt x="-8371" y="87915"/>
                    <a:pt x="-3429" y="159734"/>
                    <a:pt x="5125" y="193452"/>
                  </a:cubicBezTo>
                  <a:cubicBezTo>
                    <a:pt x="13678" y="227171"/>
                    <a:pt x="30975" y="273176"/>
                    <a:pt x="57681" y="275748"/>
                  </a:cubicBezTo>
                  <a:cubicBezTo>
                    <a:pt x="84386" y="278320"/>
                    <a:pt x="221716" y="8191"/>
                    <a:pt x="221716" y="819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40;p18">
              <a:extLst>
                <a:ext uri="{FF2B5EF4-FFF2-40B4-BE49-F238E27FC236}">
                  <a16:creationId xmlns:a16="http://schemas.microsoft.com/office/drawing/2014/main" id="{B1C8B6CD-9B9A-44EE-AD74-034C47ACF6A8}"/>
                </a:ext>
              </a:extLst>
            </p:cNvPr>
            <p:cNvSpPr/>
            <p:nvPr/>
          </p:nvSpPr>
          <p:spPr>
            <a:xfrm>
              <a:off x="6027515" y="513497"/>
              <a:ext cx="222025" cy="248990"/>
            </a:xfrm>
            <a:custGeom>
              <a:avLst/>
              <a:gdLst/>
              <a:ahLst/>
              <a:cxnLst/>
              <a:rect l="l" t="t" r="r" b="b"/>
              <a:pathLst>
                <a:path w="274953" h="308347" extrusionOk="0">
                  <a:moveTo>
                    <a:pt x="219342" y="0"/>
                  </a:moveTo>
                  <a:cubicBezTo>
                    <a:pt x="219342" y="0"/>
                    <a:pt x="212310" y="119063"/>
                    <a:pt x="214495" y="127825"/>
                  </a:cubicBezTo>
                  <a:cubicBezTo>
                    <a:pt x="216681" y="136588"/>
                    <a:pt x="261159" y="144971"/>
                    <a:pt x="273609" y="155353"/>
                  </a:cubicBezTo>
                  <a:cubicBezTo>
                    <a:pt x="286059" y="165735"/>
                    <a:pt x="208983" y="286512"/>
                    <a:pt x="169828" y="304419"/>
                  </a:cubicBezTo>
                  <a:cubicBezTo>
                    <a:pt x="130672" y="322326"/>
                    <a:pt x="9308" y="276606"/>
                    <a:pt x="945" y="216122"/>
                  </a:cubicBezTo>
                  <a:cubicBezTo>
                    <a:pt x="-6848" y="160401"/>
                    <a:pt x="35634" y="117158"/>
                    <a:pt x="51981" y="101822"/>
                  </a:cubicBezTo>
                  <a:cubicBezTo>
                    <a:pt x="63100" y="100841"/>
                    <a:pt x="74276" y="100555"/>
                    <a:pt x="85434" y="100965"/>
                  </a:cubicBezTo>
                  <a:lnTo>
                    <a:pt x="89045" y="43243"/>
                  </a:lnTo>
                  <a:cubicBezTo>
                    <a:pt x="142457" y="26575"/>
                    <a:pt x="219342" y="0"/>
                    <a:pt x="219342"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41;p18">
              <a:extLst>
                <a:ext uri="{FF2B5EF4-FFF2-40B4-BE49-F238E27FC236}">
                  <a16:creationId xmlns:a16="http://schemas.microsoft.com/office/drawing/2014/main" id="{61DDC1B7-2420-4D08-A0E7-A81F3340ECC6}"/>
                </a:ext>
              </a:extLst>
            </p:cNvPr>
            <p:cNvSpPr/>
            <p:nvPr/>
          </p:nvSpPr>
          <p:spPr>
            <a:xfrm>
              <a:off x="5963282" y="594790"/>
              <a:ext cx="323371" cy="372912"/>
            </a:xfrm>
            <a:custGeom>
              <a:avLst/>
              <a:gdLst/>
              <a:ahLst/>
              <a:cxnLst/>
              <a:rect l="l" t="t" r="r" b="b"/>
              <a:pathLst>
                <a:path w="400459" h="461811" extrusionOk="0">
                  <a:moveTo>
                    <a:pt x="315417" y="38688"/>
                  </a:moveTo>
                  <a:cubicBezTo>
                    <a:pt x="348776" y="43832"/>
                    <a:pt x="386981" y="61739"/>
                    <a:pt x="392208" y="80027"/>
                  </a:cubicBezTo>
                  <a:cubicBezTo>
                    <a:pt x="398290" y="101363"/>
                    <a:pt x="411216" y="202042"/>
                    <a:pt x="382704" y="278718"/>
                  </a:cubicBezTo>
                  <a:cubicBezTo>
                    <a:pt x="354193" y="355394"/>
                    <a:pt x="334330" y="404067"/>
                    <a:pt x="317793" y="437024"/>
                  </a:cubicBezTo>
                  <a:cubicBezTo>
                    <a:pt x="317793" y="437024"/>
                    <a:pt x="173431" y="499126"/>
                    <a:pt x="57009" y="426737"/>
                  </a:cubicBezTo>
                  <a:cubicBezTo>
                    <a:pt x="57009" y="426737"/>
                    <a:pt x="49026" y="344631"/>
                    <a:pt x="48456" y="300721"/>
                  </a:cubicBezTo>
                  <a:cubicBezTo>
                    <a:pt x="-58937" y="206804"/>
                    <a:pt x="32870" y="91171"/>
                    <a:pt x="123916" y="969"/>
                  </a:cubicBezTo>
                  <a:cubicBezTo>
                    <a:pt x="134807" y="-136"/>
                    <a:pt x="145784" y="-298"/>
                    <a:pt x="156704" y="493"/>
                  </a:cubicBezTo>
                  <a:cubicBezTo>
                    <a:pt x="156704" y="493"/>
                    <a:pt x="75447" y="96791"/>
                    <a:pt x="131899" y="151464"/>
                  </a:cubicBezTo>
                  <a:cubicBezTo>
                    <a:pt x="252693" y="114793"/>
                    <a:pt x="276737" y="60405"/>
                    <a:pt x="315417" y="3868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42;p18">
              <a:extLst>
                <a:ext uri="{FF2B5EF4-FFF2-40B4-BE49-F238E27FC236}">
                  <a16:creationId xmlns:a16="http://schemas.microsoft.com/office/drawing/2014/main" id="{9E609555-664B-47F1-8657-91738780334E}"/>
                </a:ext>
              </a:extLst>
            </p:cNvPr>
            <p:cNvSpPr/>
            <p:nvPr/>
          </p:nvSpPr>
          <p:spPr>
            <a:xfrm>
              <a:off x="6020709" y="289521"/>
              <a:ext cx="238064" cy="294179"/>
            </a:xfrm>
            <a:custGeom>
              <a:avLst/>
              <a:gdLst/>
              <a:ahLst/>
              <a:cxnLst/>
              <a:rect l="l" t="t" r="r" b="b"/>
              <a:pathLst>
                <a:path w="294816" h="364308" extrusionOk="0">
                  <a:moveTo>
                    <a:pt x="6143" y="129898"/>
                  </a:moveTo>
                  <a:lnTo>
                    <a:pt x="6143" y="129898"/>
                  </a:lnTo>
                  <a:cubicBezTo>
                    <a:pt x="18118" y="53698"/>
                    <a:pt x="73240" y="-4405"/>
                    <a:pt x="151931" y="263"/>
                  </a:cubicBezTo>
                  <a:cubicBezTo>
                    <a:pt x="235318" y="4873"/>
                    <a:pt x="299183" y="76348"/>
                    <a:pt x="294583" y="159921"/>
                  </a:cubicBezTo>
                  <a:cubicBezTo>
                    <a:pt x="291970" y="207365"/>
                    <a:pt x="267307" y="250837"/>
                    <a:pt x="227961" y="277345"/>
                  </a:cubicBezTo>
                  <a:cubicBezTo>
                    <a:pt x="225244" y="288937"/>
                    <a:pt x="221157" y="300157"/>
                    <a:pt x="215797" y="310778"/>
                  </a:cubicBezTo>
                  <a:cubicBezTo>
                    <a:pt x="187855" y="343353"/>
                    <a:pt x="113916" y="363927"/>
                    <a:pt x="89492" y="364308"/>
                  </a:cubicBezTo>
                  <a:cubicBezTo>
                    <a:pt x="68298" y="364308"/>
                    <a:pt x="50146" y="344782"/>
                    <a:pt x="30283" y="311921"/>
                  </a:cubicBezTo>
                  <a:cubicBezTo>
                    <a:pt x="-10774" y="243436"/>
                    <a:pt x="-319" y="167617"/>
                    <a:pt x="6143" y="12989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843;p18">
              <a:extLst>
                <a:ext uri="{FF2B5EF4-FFF2-40B4-BE49-F238E27FC236}">
                  <a16:creationId xmlns:a16="http://schemas.microsoft.com/office/drawing/2014/main" id="{CC17931A-3A9C-4396-96BE-B93F39D0F218}"/>
                </a:ext>
              </a:extLst>
            </p:cNvPr>
            <p:cNvSpPr/>
            <p:nvPr/>
          </p:nvSpPr>
          <p:spPr>
            <a:xfrm>
              <a:off x="6029967" y="288305"/>
              <a:ext cx="239492" cy="225171"/>
            </a:xfrm>
            <a:custGeom>
              <a:avLst/>
              <a:gdLst/>
              <a:ahLst/>
              <a:cxnLst/>
              <a:rect l="l" t="t" r="r" b="b"/>
              <a:pathLst>
                <a:path w="296585" h="278850" extrusionOk="0">
                  <a:moveTo>
                    <a:pt x="164891" y="3197"/>
                  </a:moveTo>
                  <a:cubicBezTo>
                    <a:pt x="220108" y="13961"/>
                    <a:pt x="265441" y="29582"/>
                    <a:pt x="280457" y="83874"/>
                  </a:cubicBezTo>
                  <a:cubicBezTo>
                    <a:pt x="290721" y="121307"/>
                    <a:pt x="304121" y="192554"/>
                    <a:pt x="291386" y="222653"/>
                  </a:cubicBezTo>
                  <a:lnTo>
                    <a:pt x="283403" y="244370"/>
                  </a:lnTo>
                  <a:lnTo>
                    <a:pt x="216876" y="278851"/>
                  </a:lnTo>
                  <a:cubicBezTo>
                    <a:pt x="216876" y="278851"/>
                    <a:pt x="185704" y="252848"/>
                    <a:pt x="195398" y="176457"/>
                  </a:cubicBezTo>
                  <a:cubicBezTo>
                    <a:pt x="194980" y="166227"/>
                    <a:pt x="191692" y="156321"/>
                    <a:pt x="185894" y="147882"/>
                  </a:cubicBezTo>
                  <a:cubicBezTo>
                    <a:pt x="181580" y="140729"/>
                    <a:pt x="178367" y="132956"/>
                    <a:pt x="176390" y="124832"/>
                  </a:cubicBezTo>
                  <a:cubicBezTo>
                    <a:pt x="168531" y="104162"/>
                    <a:pt x="153001" y="87332"/>
                    <a:pt x="133053" y="77873"/>
                  </a:cubicBezTo>
                  <a:cubicBezTo>
                    <a:pt x="83348" y="49870"/>
                    <a:pt x="10454" y="74063"/>
                    <a:pt x="0" y="84160"/>
                  </a:cubicBezTo>
                  <a:cubicBezTo>
                    <a:pt x="33929" y="14627"/>
                    <a:pt x="100645" y="-9376"/>
                    <a:pt x="164891" y="319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844;p18">
              <a:extLst>
                <a:ext uri="{FF2B5EF4-FFF2-40B4-BE49-F238E27FC236}">
                  <a16:creationId xmlns:a16="http://schemas.microsoft.com/office/drawing/2014/main" id="{9B712802-4BE2-4040-A1C9-85C7693DC1B7}"/>
                </a:ext>
              </a:extLst>
            </p:cNvPr>
            <p:cNvSpPr/>
            <p:nvPr/>
          </p:nvSpPr>
          <p:spPr>
            <a:xfrm>
              <a:off x="6069645" y="2237688"/>
              <a:ext cx="188076" cy="143860"/>
            </a:xfrm>
            <a:custGeom>
              <a:avLst/>
              <a:gdLst/>
              <a:ahLst/>
              <a:cxnLst/>
              <a:rect l="l" t="t" r="r" b="b"/>
              <a:pathLst>
                <a:path w="232912" h="178155" extrusionOk="0">
                  <a:moveTo>
                    <a:pt x="216022" y="5"/>
                  </a:moveTo>
                  <a:cubicBezTo>
                    <a:pt x="188081" y="22769"/>
                    <a:pt x="144649" y="7053"/>
                    <a:pt x="142558" y="9053"/>
                  </a:cubicBezTo>
                  <a:cubicBezTo>
                    <a:pt x="114047" y="37628"/>
                    <a:pt x="71755" y="62489"/>
                    <a:pt x="40202" y="87444"/>
                  </a:cubicBezTo>
                  <a:cubicBezTo>
                    <a:pt x="22810" y="101160"/>
                    <a:pt x="-4276" y="119543"/>
                    <a:pt x="571" y="145927"/>
                  </a:cubicBezTo>
                  <a:cubicBezTo>
                    <a:pt x="9410" y="193076"/>
                    <a:pt x="84775" y="178598"/>
                    <a:pt x="113191" y="164120"/>
                  </a:cubicBezTo>
                  <a:cubicBezTo>
                    <a:pt x="141608" y="149642"/>
                    <a:pt x="164797" y="126020"/>
                    <a:pt x="191692" y="109066"/>
                  </a:cubicBezTo>
                  <a:cubicBezTo>
                    <a:pt x="210700" y="97064"/>
                    <a:pt x="229708" y="90873"/>
                    <a:pt x="232749" y="66584"/>
                  </a:cubicBezTo>
                  <a:cubicBezTo>
                    <a:pt x="234555" y="51916"/>
                    <a:pt x="220964" y="-567"/>
                    <a:pt x="216022"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845;p18">
              <a:extLst>
                <a:ext uri="{FF2B5EF4-FFF2-40B4-BE49-F238E27FC236}">
                  <a16:creationId xmlns:a16="http://schemas.microsoft.com/office/drawing/2014/main" id="{DCF2CD8D-3994-41B0-B83A-D122ACC6C0AD}"/>
                </a:ext>
              </a:extLst>
            </p:cNvPr>
            <p:cNvSpPr/>
            <p:nvPr/>
          </p:nvSpPr>
          <p:spPr>
            <a:xfrm>
              <a:off x="6070415" y="2283614"/>
              <a:ext cx="187263" cy="97891"/>
            </a:xfrm>
            <a:custGeom>
              <a:avLst/>
              <a:gdLst/>
              <a:ahLst/>
              <a:cxnLst/>
              <a:rect l="l" t="t" r="r" b="b"/>
              <a:pathLst>
                <a:path w="231905" h="121227" extrusionOk="0">
                  <a:moveTo>
                    <a:pt x="231417" y="0"/>
                  </a:moveTo>
                  <a:cubicBezTo>
                    <a:pt x="227711" y="23241"/>
                    <a:pt x="209083" y="29623"/>
                    <a:pt x="190076" y="41434"/>
                  </a:cubicBezTo>
                  <a:cubicBezTo>
                    <a:pt x="162705" y="58483"/>
                    <a:pt x="138660" y="83058"/>
                    <a:pt x="110244" y="97441"/>
                  </a:cubicBezTo>
                  <a:cubicBezTo>
                    <a:pt x="84013" y="110776"/>
                    <a:pt x="18437" y="124015"/>
                    <a:pt x="0" y="90392"/>
                  </a:cubicBezTo>
                  <a:cubicBezTo>
                    <a:pt x="10074" y="135826"/>
                    <a:pt x="84108" y="121539"/>
                    <a:pt x="112240" y="107251"/>
                  </a:cubicBezTo>
                  <a:cubicBezTo>
                    <a:pt x="140371" y="92964"/>
                    <a:pt x="163845" y="69151"/>
                    <a:pt x="190741" y="52197"/>
                  </a:cubicBezTo>
                  <a:cubicBezTo>
                    <a:pt x="209748" y="40196"/>
                    <a:pt x="228756" y="34004"/>
                    <a:pt x="231797" y="9715"/>
                  </a:cubicBezTo>
                  <a:cubicBezTo>
                    <a:pt x="232025" y="6477"/>
                    <a:pt x="231892" y="3219"/>
                    <a:pt x="2314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846;p18">
              <a:extLst>
                <a:ext uri="{FF2B5EF4-FFF2-40B4-BE49-F238E27FC236}">
                  <a16:creationId xmlns:a16="http://schemas.microsoft.com/office/drawing/2014/main" id="{D4561742-10A6-4C41-9E2B-E986003FD773}"/>
                </a:ext>
              </a:extLst>
            </p:cNvPr>
            <p:cNvSpPr/>
            <p:nvPr/>
          </p:nvSpPr>
          <p:spPr>
            <a:xfrm>
              <a:off x="5927157" y="2205996"/>
              <a:ext cx="172547" cy="133696"/>
            </a:xfrm>
            <a:custGeom>
              <a:avLst/>
              <a:gdLst/>
              <a:ahLst/>
              <a:cxnLst/>
              <a:rect l="l" t="t" r="r" b="b"/>
              <a:pathLst>
                <a:path w="213680" h="165568" extrusionOk="0">
                  <a:moveTo>
                    <a:pt x="196496" y="5"/>
                  </a:moveTo>
                  <a:cubicBezTo>
                    <a:pt x="170931" y="20864"/>
                    <a:pt x="132345" y="9530"/>
                    <a:pt x="130445" y="11054"/>
                  </a:cubicBezTo>
                  <a:cubicBezTo>
                    <a:pt x="104404" y="37247"/>
                    <a:pt x="65819" y="59726"/>
                    <a:pt x="36927" y="82491"/>
                  </a:cubicBezTo>
                  <a:cubicBezTo>
                    <a:pt x="20961" y="95064"/>
                    <a:pt x="-3939" y="111924"/>
                    <a:pt x="528" y="136022"/>
                  </a:cubicBezTo>
                  <a:cubicBezTo>
                    <a:pt x="8606" y="179265"/>
                    <a:pt x="77604" y="165930"/>
                    <a:pt x="103644" y="152786"/>
                  </a:cubicBezTo>
                  <a:cubicBezTo>
                    <a:pt x="129684" y="139641"/>
                    <a:pt x="151163" y="117638"/>
                    <a:pt x="175588" y="102303"/>
                  </a:cubicBezTo>
                  <a:cubicBezTo>
                    <a:pt x="193170" y="91350"/>
                    <a:pt x="210466" y="85634"/>
                    <a:pt x="213603" y="63441"/>
                  </a:cubicBezTo>
                  <a:cubicBezTo>
                    <a:pt x="214838" y="50011"/>
                    <a:pt x="201058" y="-567"/>
                    <a:pt x="196496"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847;p18">
              <a:extLst>
                <a:ext uri="{FF2B5EF4-FFF2-40B4-BE49-F238E27FC236}">
                  <a16:creationId xmlns:a16="http://schemas.microsoft.com/office/drawing/2014/main" id="{3EFF9248-D3AC-4EFB-B037-35C335649A66}"/>
                </a:ext>
              </a:extLst>
            </p:cNvPr>
            <p:cNvSpPr/>
            <p:nvPr/>
          </p:nvSpPr>
          <p:spPr>
            <a:xfrm>
              <a:off x="5927737" y="2249998"/>
              <a:ext cx="171800" cy="89748"/>
            </a:xfrm>
            <a:custGeom>
              <a:avLst/>
              <a:gdLst/>
              <a:ahLst/>
              <a:cxnLst/>
              <a:rect l="l" t="t" r="r" b="b"/>
              <a:pathLst>
                <a:path w="212755" h="111143" extrusionOk="0">
                  <a:moveTo>
                    <a:pt x="212124" y="0"/>
                  </a:moveTo>
                  <a:cubicBezTo>
                    <a:pt x="208798" y="21241"/>
                    <a:pt x="191691" y="27146"/>
                    <a:pt x="174109" y="38100"/>
                  </a:cubicBezTo>
                  <a:cubicBezTo>
                    <a:pt x="149019" y="53721"/>
                    <a:pt x="126590" y="76200"/>
                    <a:pt x="100930" y="89344"/>
                  </a:cubicBezTo>
                  <a:cubicBezTo>
                    <a:pt x="76886" y="101632"/>
                    <a:pt x="16917" y="113728"/>
                    <a:pt x="0" y="82867"/>
                  </a:cubicBezTo>
                  <a:cubicBezTo>
                    <a:pt x="9504" y="124492"/>
                    <a:pt x="76980" y="111442"/>
                    <a:pt x="102736" y="98393"/>
                  </a:cubicBezTo>
                  <a:cubicBezTo>
                    <a:pt x="128491" y="85344"/>
                    <a:pt x="150255" y="63246"/>
                    <a:pt x="174679" y="47911"/>
                  </a:cubicBezTo>
                  <a:cubicBezTo>
                    <a:pt x="192261" y="36957"/>
                    <a:pt x="209558" y="31242"/>
                    <a:pt x="212694" y="9049"/>
                  </a:cubicBezTo>
                  <a:cubicBezTo>
                    <a:pt x="212866" y="6020"/>
                    <a:pt x="212676" y="2981"/>
                    <a:pt x="212124"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848;p18">
              <a:extLst>
                <a:ext uri="{FF2B5EF4-FFF2-40B4-BE49-F238E27FC236}">
                  <a16:creationId xmlns:a16="http://schemas.microsoft.com/office/drawing/2014/main" id="{89D54E47-29A0-49F2-AA18-C1023AD811F1}"/>
                </a:ext>
              </a:extLst>
            </p:cNvPr>
            <p:cNvSpPr/>
            <p:nvPr/>
          </p:nvSpPr>
          <p:spPr>
            <a:xfrm>
              <a:off x="5955035" y="963103"/>
              <a:ext cx="368082" cy="1288142"/>
            </a:xfrm>
            <a:custGeom>
              <a:avLst/>
              <a:gdLst/>
              <a:ahLst/>
              <a:cxnLst/>
              <a:rect l="l" t="t" r="r" b="b"/>
              <a:pathLst>
                <a:path w="455829" h="1595222" extrusionOk="0">
                  <a:moveTo>
                    <a:pt x="11434" y="236696"/>
                  </a:moveTo>
                  <a:cubicBezTo>
                    <a:pt x="23694" y="140208"/>
                    <a:pt x="58953" y="0"/>
                    <a:pt x="58953" y="0"/>
                  </a:cubicBezTo>
                  <a:cubicBezTo>
                    <a:pt x="92720" y="15859"/>
                    <a:pt x="129281" y="24889"/>
                    <a:pt x="166536" y="26575"/>
                  </a:cubicBezTo>
                  <a:cubicBezTo>
                    <a:pt x="228691" y="29718"/>
                    <a:pt x="328101" y="10859"/>
                    <a:pt x="328101" y="10859"/>
                  </a:cubicBezTo>
                  <a:cubicBezTo>
                    <a:pt x="345540" y="41281"/>
                    <a:pt x="364576" y="70752"/>
                    <a:pt x="385123" y="99155"/>
                  </a:cubicBezTo>
                  <a:cubicBezTo>
                    <a:pt x="412875" y="137731"/>
                    <a:pt x="466856" y="222409"/>
                    <a:pt x="453836" y="370332"/>
                  </a:cubicBezTo>
                  <a:cubicBezTo>
                    <a:pt x="445282" y="467011"/>
                    <a:pt x="391301" y="877443"/>
                    <a:pt x="391301" y="877443"/>
                  </a:cubicBezTo>
                  <a:cubicBezTo>
                    <a:pt x="412295" y="946490"/>
                    <a:pt x="423452" y="1018156"/>
                    <a:pt x="424469" y="1090327"/>
                  </a:cubicBezTo>
                  <a:cubicBezTo>
                    <a:pt x="423899" y="1150048"/>
                    <a:pt x="408218" y="1251490"/>
                    <a:pt x="390635" y="1345311"/>
                  </a:cubicBezTo>
                  <a:lnTo>
                    <a:pt x="358418" y="1578293"/>
                  </a:lnTo>
                  <a:cubicBezTo>
                    <a:pt x="358418" y="1578293"/>
                    <a:pt x="315556" y="1609344"/>
                    <a:pt x="284953" y="1587341"/>
                  </a:cubicBezTo>
                  <a:lnTo>
                    <a:pt x="288850" y="1359408"/>
                  </a:lnTo>
                  <a:cubicBezTo>
                    <a:pt x="285049" y="1303592"/>
                    <a:pt x="279346" y="1221296"/>
                    <a:pt x="276020" y="1168908"/>
                  </a:cubicBezTo>
                  <a:cubicBezTo>
                    <a:pt x="270223" y="1083183"/>
                    <a:pt x="254921" y="947356"/>
                    <a:pt x="250550" y="913352"/>
                  </a:cubicBezTo>
                  <a:cubicBezTo>
                    <a:pt x="246178" y="879348"/>
                    <a:pt x="235249" y="820103"/>
                    <a:pt x="230117" y="753618"/>
                  </a:cubicBezTo>
                  <a:cubicBezTo>
                    <a:pt x="224985" y="687134"/>
                    <a:pt x="199895" y="349282"/>
                    <a:pt x="199895" y="349282"/>
                  </a:cubicBezTo>
                  <a:lnTo>
                    <a:pt x="196473" y="412528"/>
                  </a:lnTo>
                  <a:cubicBezTo>
                    <a:pt x="196473" y="412528"/>
                    <a:pt x="193147" y="515303"/>
                    <a:pt x="178416" y="641985"/>
                  </a:cubicBezTo>
                  <a:cubicBezTo>
                    <a:pt x="163685" y="768668"/>
                    <a:pt x="158553" y="824960"/>
                    <a:pt x="158553" y="824960"/>
                  </a:cubicBezTo>
                  <a:cubicBezTo>
                    <a:pt x="158553" y="824960"/>
                    <a:pt x="184118" y="872109"/>
                    <a:pt x="187065" y="906780"/>
                  </a:cubicBezTo>
                  <a:cubicBezTo>
                    <a:pt x="189630" y="934212"/>
                    <a:pt x="220898" y="1150906"/>
                    <a:pt x="202271" y="1261110"/>
                  </a:cubicBezTo>
                  <a:lnTo>
                    <a:pt x="164256" y="1541336"/>
                  </a:lnTo>
                  <a:cubicBezTo>
                    <a:pt x="144782" y="1554832"/>
                    <a:pt x="120015" y="1558090"/>
                    <a:pt x="97729" y="1550098"/>
                  </a:cubicBezTo>
                  <a:lnTo>
                    <a:pt x="75205" y="1267682"/>
                  </a:lnTo>
                  <a:cubicBezTo>
                    <a:pt x="60094" y="1160145"/>
                    <a:pt x="27686" y="932307"/>
                    <a:pt x="23124" y="902684"/>
                  </a:cubicBezTo>
                  <a:cubicBezTo>
                    <a:pt x="16662" y="863727"/>
                    <a:pt x="11340" y="844487"/>
                    <a:pt x="4117" y="721709"/>
                  </a:cubicBezTo>
                  <a:cubicBezTo>
                    <a:pt x="-3106" y="598932"/>
                    <a:pt x="-920" y="333185"/>
                    <a:pt x="11434" y="23669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849;p18">
              <a:extLst>
                <a:ext uri="{FF2B5EF4-FFF2-40B4-BE49-F238E27FC236}">
                  <a16:creationId xmlns:a16="http://schemas.microsoft.com/office/drawing/2014/main" id="{2F500B74-5474-49A4-A2F9-D2FBD7680A2E}"/>
                </a:ext>
              </a:extLst>
            </p:cNvPr>
            <p:cNvSpPr/>
            <p:nvPr/>
          </p:nvSpPr>
          <p:spPr>
            <a:xfrm>
              <a:off x="5939457" y="937334"/>
              <a:ext cx="391797" cy="856741"/>
            </a:xfrm>
            <a:custGeom>
              <a:avLst/>
              <a:gdLst/>
              <a:ahLst/>
              <a:cxnLst/>
              <a:rect l="l" t="t" r="r" b="b"/>
              <a:pathLst>
                <a:path w="485198" h="1060979" extrusionOk="0">
                  <a:moveTo>
                    <a:pt x="347391" y="12859"/>
                  </a:moveTo>
                  <a:lnTo>
                    <a:pt x="430264" y="179832"/>
                  </a:lnTo>
                  <a:cubicBezTo>
                    <a:pt x="430264" y="179832"/>
                    <a:pt x="556855" y="365474"/>
                    <a:pt x="425702" y="842772"/>
                  </a:cubicBezTo>
                  <a:lnTo>
                    <a:pt x="450317" y="990029"/>
                  </a:lnTo>
                  <a:cubicBezTo>
                    <a:pt x="450317" y="990029"/>
                    <a:pt x="202078" y="1149668"/>
                    <a:pt x="35952" y="990029"/>
                  </a:cubicBezTo>
                  <a:cubicBezTo>
                    <a:pt x="35952" y="990029"/>
                    <a:pt x="-21641" y="548926"/>
                    <a:pt x="8961" y="345567"/>
                  </a:cubicBezTo>
                  <a:cubicBezTo>
                    <a:pt x="26011" y="228591"/>
                    <a:pt x="51871" y="113071"/>
                    <a:pt x="86322" y="0"/>
                  </a:cubicBezTo>
                  <a:cubicBezTo>
                    <a:pt x="86322" y="0"/>
                    <a:pt x="126998" y="45053"/>
                    <a:pt x="336367" y="15335"/>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850;p18">
              <a:extLst>
                <a:ext uri="{FF2B5EF4-FFF2-40B4-BE49-F238E27FC236}">
                  <a16:creationId xmlns:a16="http://schemas.microsoft.com/office/drawing/2014/main" id="{47F3560D-3E67-4A95-9041-E87FF37C8159}"/>
                </a:ext>
              </a:extLst>
            </p:cNvPr>
            <p:cNvSpPr/>
            <p:nvPr/>
          </p:nvSpPr>
          <p:spPr>
            <a:xfrm>
              <a:off x="5733626" y="681017"/>
              <a:ext cx="564393" cy="492344"/>
            </a:xfrm>
            <a:custGeom>
              <a:avLst/>
              <a:gdLst/>
              <a:ahLst/>
              <a:cxnLst/>
              <a:rect l="l" t="t" r="r" b="b"/>
              <a:pathLst>
                <a:path w="698939" h="609714" extrusionOk="0">
                  <a:moveTo>
                    <a:pt x="82790" y="448837"/>
                  </a:moveTo>
                  <a:cubicBezTo>
                    <a:pt x="101798" y="452457"/>
                    <a:pt x="119950" y="448361"/>
                    <a:pt x="146561" y="455600"/>
                  </a:cubicBezTo>
                  <a:cubicBezTo>
                    <a:pt x="166452" y="461905"/>
                    <a:pt x="187190" y="465125"/>
                    <a:pt x="208050" y="465125"/>
                  </a:cubicBezTo>
                  <a:cubicBezTo>
                    <a:pt x="230669" y="465125"/>
                    <a:pt x="294155" y="433407"/>
                    <a:pt x="348611" y="395116"/>
                  </a:cubicBezTo>
                  <a:cubicBezTo>
                    <a:pt x="412762" y="350063"/>
                    <a:pt x="476437" y="272244"/>
                    <a:pt x="499436" y="234811"/>
                  </a:cubicBezTo>
                  <a:cubicBezTo>
                    <a:pt x="548951" y="154038"/>
                    <a:pt x="596375" y="70695"/>
                    <a:pt x="611011" y="28023"/>
                  </a:cubicBezTo>
                  <a:cubicBezTo>
                    <a:pt x="628498" y="-23222"/>
                    <a:pt x="628118" y="11640"/>
                    <a:pt x="658530" y="10878"/>
                  </a:cubicBezTo>
                  <a:cubicBezTo>
                    <a:pt x="693979" y="10020"/>
                    <a:pt x="713082" y="23070"/>
                    <a:pt x="686471" y="92602"/>
                  </a:cubicBezTo>
                  <a:cubicBezTo>
                    <a:pt x="659860" y="162135"/>
                    <a:pt x="635626" y="210522"/>
                    <a:pt x="576322" y="292627"/>
                  </a:cubicBezTo>
                  <a:cubicBezTo>
                    <a:pt x="532918" y="354245"/>
                    <a:pt x="479260" y="407918"/>
                    <a:pt x="417704" y="451314"/>
                  </a:cubicBezTo>
                  <a:cubicBezTo>
                    <a:pt x="363608" y="489280"/>
                    <a:pt x="305151" y="520589"/>
                    <a:pt x="243595" y="544563"/>
                  </a:cubicBezTo>
                  <a:cubicBezTo>
                    <a:pt x="225823" y="551898"/>
                    <a:pt x="214513" y="561709"/>
                    <a:pt x="182295" y="579615"/>
                  </a:cubicBezTo>
                  <a:cubicBezTo>
                    <a:pt x="150381" y="597951"/>
                    <a:pt x="114514" y="608276"/>
                    <a:pt x="77753" y="609714"/>
                  </a:cubicBezTo>
                  <a:cubicBezTo>
                    <a:pt x="46961" y="608953"/>
                    <a:pt x="35937" y="603809"/>
                    <a:pt x="33371" y="597522"/>
                  </a:cubicBezTo>
                  <a:cubicBezTo>
                    <a:pt x="30139" y="589617"/>
                    <a:pt x="36127" y="584188"/>
                    <a:pt x="50193" y="582854"/>
                  </a:cubicBezTo>
                  <a:cubicBezTo>
                    <a:pt x="72688" y="582521"/>
                    <a:pt x="94936" y="578101"/>
                    <a:pt x="115864" y="569805"/>
                  </a:cubicBezTo>
                  <a:cubicBezTo>
                    <a:pt x="115864" y="569805"/>
                    <a:pt x="85166" y="574186"/>
                    <a:pt x="66634" y="575139"/>
                  </a:cubicBezTo>
                  <a:cubicBezTo>
                    <a:pt x="50088" y="576034"/>
                    <a:pt x="33504" y="574729"/>
                    <a:pt x="17310" y="571234"/>
                  </a:cubicBezTo>
                  <a:cubicBezTo>
                    <a:pt x="1723" y="567519"/>
                    <a:pt x="-7020" y="545421"/>
                    <a:pt x="7140" y="543706"/>
                  </a:cubicBezTo>
                  <a:cubicBezTo>
                    <a:pt x="21301" y="541992"/>
                    <a:pt x="32706" y="544659"/>
                    <a:pt x="60267" y="542849"/>
                  </a:cubicBezTo>
                  <a:cubicBezTo>
                    <a:pt x="74845" y="541935"/>
                    <a:pt x="89272" y="539277"/>
                    <a:pt x="103224" y="534943"/>
                  </a:cubicBezTo>
                  <a:cubicBezTo>
                    <a:pt x="84805" y="535105"/>
                    <a:pt x="66396" y="533772"/>
                    <a:pt x="48197" y="530943"/>
                  </a:cubicBezTo>
                  <a:cubicBezTo>
                    <a:pt x="33390" y="529543"/>
                    <a:pt x="19296" y="523885"/>
                    <a:pt x="7615" y="514655"/>
                  </a:cubicBezTo>
                  <a:cubicBezTo>
                    <a:pt x="1628" y="509702"/>
                    <a:pt x="583" y="495605"/>
                    <a:pt x="18450" y="495605"/>
                  </a:cubicBezTo>
                  <a:cubicBezTo>
                    <a:pt x="34511" y="495605"/>
                    <a:pt x="54659" y="503035"/>
                    <a:pt x="84976" y="498844"/>
                  </a:cubicBezTo>
                  <a:cubicBezTo>
                    <a:pt x="107310" y="495700"/>
                    <a:pt x="122992" y="490462"/>
                    <a:pt x="119190" y="487509"/>
                  </a:cubicBezTo>
                  <a:cubicBezTo>
                    <a:pt x="115388" y="484556"/>
                    <a:pt x="102748" y="487509"/>
                    <a:pt x="84311" y="480746"/>
                  </a:cubicBezTo>
                  <a:cubicBezTo>
                    <a:pt x="65874" y="473983"/>
                    <a:pt x="52949" y="457791"/>
                    <a:pt x="57225" y="448075"/>
                  </a:cubicBezTo>
                  <a:cubicBezTo>
                    <a:pt x="61502" y="438360"/>
                    <a:pt x="63593" y="445313"/>
                    <a:pt x="82790" y="448837"/>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851;p18">
              <a:extLst>
                <a:ext uri="{FF2B5EF4-FFF2-40B4-BE49-F238E27FC236}">
                  <a16:creationId xmlns:a16="http://schemas.microsoft.com/office/drawing/2014/main" id="{614A7772-E32F-4637-8CD5-C67627057FD5}"/>
                </a:ext>
              </a:extLst>
            </p:cNvPr>
            <p:cNvSpPr/>
            <p:nvPr/>
          </p:nvSpPr>
          <p:spPr>
            <a:xfrm>
              <a:off x="6171801" y="649512"/>
              <a:ext cx="135912" cy="159574"/>
            </a:xfrm>
            <a:custGeom>
              <a:avLst/>
              <a:gdLst/>
              <a:ahLst/>
              <a:cxnLst/>
              <a:rect l="l" t="t" r="r" b="b"/>
              <a:pathLst>
                <a:path w="168312" h="197615" extrusionOk="0">
                  <a:moveTo>
                    <a:pt x="127446" y="197527"/>
                  </a:moveTo>
                  <a:cubicBezTo>
                    <a:pt x="127446" y="197527"/>
                    <a:pt x="46188" y="201813"/>
                    <a:pt x="0" y="150759"/>
                  </a:cubicBezTo>
                  <a:lnTo>
                    <a:pt x="50085" y="45984"/>
                  </a:lnTo>
                  <a:cubicBezTo>
                    <a:pt x="50085" y="45984"/>
                    <a:pt x="73179" y="-12023"/>
                    <a:pt x="127351" y="2264"/>
                  </a:cubicBezTo>
                  <a:cubicBezTo>
                    <a:pt x="181522" y="16552"/>
                    <a:pt x="182378" y="92942"/>
                    <a:pt x="127446" y="19752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852;p18">
              <a:extLst>
                <a:ext uri="{FF2B5EF4-FFF2-40B4-BE49-F238E27FC236}">
                  <a16:creationId xmlns:a16="http://schemas.microsoft.com/office/drawing/2014/main" id="{9E12E154-5097-41F0-9208-8C63455E9C6E}"/>
                </a:ext>
              </a:extLst>
            </p:cNvPr>
            <p:cNvSpPr/>
            <p:nvPr/>
          </p:nvSpPr>
          <p:spPr>
            <a:xfrm>
              <a:off x="5953447" y="594810"/>
              <a:ext cx="109819" cy="115441"/>
            </a:xfrm>
            <a:custGeom>
              <a:avLst/>
              <a:gdLst/>
              <a:ahLst/>
              <a:cxnLst/>
              <a:rect l="l" t="t" r="r" b="b"/>
              <a:pathLst>
                <a:path w="135999" h="142961" extrusionOk="0">
                  <a:moveTo>
                    <a:pt x="135999" y="944"/>
                  </a:moveTo>
                  <a:cubicBezTo>
                    <a:pt x="135999" y="944"/>
                    <a:pt x="70043" y="-19249"/>
                    <a:pt x="0" y="127150"/>
                  </a:cubicBezTo>
                  <a:lnTo>
                    <a:pt x="26231" y="142962"/>
                  </a:lnTo>
                  <a:cubicBezTo>
                    <a:pt x="26231" y="142962"/>
                    <a:pt x="95133" y="38473"/>
                    <a:pt x="135999" y="94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1187616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9"/>
          <p:cNvSpPr txBox="1">
            <a:spLocks noGrp="1"/>
          </p:cNvSpPr>
          <p:nvPr>
            <p:ph type="body" idx="1"/>
          </p:nvPr>
        </p:nvSpPr>
        <p:spPr>
          <a:xfrm>
            <a:off x="2800203" y="1464611"/>
            <a:ext cx="5755145" cy="3172139"/>
          </a:xfrm>
          <a:prstGeom prst="rect">
            <a:avLst/>
          </a:prstGeom>
        </p:spPr>
        <p:txBody>
          <a:bodyPr spcFirstLastPara="1" wrap="square" lIns="0" tIns="0" rIns="0" bIns="0" anchor="t" anchorCtr="0">
            <a:noAutofit/>
          </a:bodyPr>
          <a:lstStyle/>
          <a:p>
            <a:r>
              <a:rPr lang="en-US" sz="1400" dirty="0">
                <a:latin typeface="Yu Gothic Medium" panose="020B0500000000000000" pitchFamily="34" charset="-128"/>
                <a:cs typeface="Arial" panose="020B0604020202020204" pitchFamily="34" charset="0"/>
              </a:rPr>
              <a:t>The system stores the faces that are detected and automatically marks attendance.</a:t>
            </a:r>
          </a:p>
          <a:p>
            <a:r>
              <a:rPr lang="en-US" sz="1400" dirty="0">
                <a:latin typeface="Yu Gothic Medium" panose="020B0500000000000000" pitchFamily="34" charset="-128"/>
                <a:cs typeface="Arial" panose="020B0604020202020204" pitchFamily="34" charset="0"/>
              </a:rPr>
              <a:t>Ease of use is manipulate and recognize the faces in real time using. Multiple face detection. Multipurpose software Can be used in different places.</a:t>
            </a:r>
          </a:p>
          <a:p>
            <a:r>
              <a:rPr lang="en-US" sz="1400" dirty="0">
                <a:latin typeface="Yu Gothic Medium" panose="020B0500000000000000" pitchFamily="34" charset="-128"/>
                <a:cs typeface="Arial" panose="020B0604020202020204" pitchFamily="34" charset="0"/>
              </a:rPr>
              <a:t>By forcing the student out of his laziness to attend the class, he will be benefitted if he properly pays attention in the class. For teachers, they don't have to use the class time to check who is present or absent. They can give more time to their studies. This way both are benefitted.</a:t>
            </a:r>
          </a:p>
          <a:p>
            <a:pPr marL="0" lvl="0" indent="0" algn="l" rtl="0">
              <a:spcBef>
                <a:spcPts val="600"/>
              </a:spcBef>
              <a:spcAft>
                <a:spcPts val="0"/>
              </a:spcAft>
              <a:buNone/>
            </a:pPr>
            <a:endParaRPr sz="1400" dirty="0"/>
          </a:p>
        </p:txBody>
      </p:sp>
      <p:sp>
        <p:nvSpPr>
          <p:cNvPr id="858" name="Google Shape;858;p19"/>
          <p:cNvSpPr txBox="1">
            <a:spLocks noGrp="1"/>
          </p:cNvSpPr>
          <p:nvPr>
            <p:ph type="title"/>
          </p:nvPr>
        </p:nvSpPr>
        <p:spPr>
          <a:xfrm>
            <a:off x="663559" y="449490"/>
            <a:ext cx="5607668" cy="74433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5400" b="1" dirty="0"/>
              <a:t>Advantages</a:t>
            </a:r>
            <a:endParaRPr sz="5400" dirty="0"/>
          </a:p>
        </p:txBody>
      </p:sp>
      <p:sp>
        <p:nvSpPr>
          <p:cNvPr id="860" name="Google Shape;860;p19"/>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861" name="Google Shape;861;p19"/>
          <p:cNvGrpSpPr/>
          <p:nvPr/>
        </p:nvGrpSpPr>
        <p:grpSpPr>
          <a:xfrm>
            <a:off x="400049" y="2192050"/>
            <a:ext cx="2106285" cy="2679000"/>
            <a:chOff x="2533225" y="322726"/>
            <a:chExt cx="3925890" cy="4762523"/>
          </a:xfrm>
        </p:grpSpPr>
        <p:sp>
          <p:nvSpPr>
            <p:cNvPr id="862" name="Google Shape;862;p19"/>
            <p:cNvSpPr/>
            <p:nvPr/>
          </p:nvSpPr>
          <p:spPr>
            <a:xfrm>
              <a:off x="3796336" y="2589414"/>
              <a:ext cx="682110" cy="393573"/>
            </a:xfrm>
            <a:custGeom>
              <a:avLst/>
              <a:gdLst/>
              <a:ahLst/>
              <a:cxnLst/>
              <a:rect l="l" t="t" r="r" b="b"/>
              <a:pathLst>
                <a:path w="682110" h="393573" extrusionOk="0">
                  <a:moveTo>
                    <a:pt x="329082" y="393573"/>
                  </a:moveTo>
                  <a:lnTo>
                    <a:pt x="0" y="204216"/>
                  </a:lnTo>
                  <a:lnTo>
                    <a:pt x="353029" y="0"/>
                  </a:lnTo>
                  <a:lnTo>
                    <a:pt x="682111" y="189357"/>
                  </a:lnTo>
                  <a:lnTo>
                    <a:pt x="329082" y="393573"/>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19"/>
            <p:cNvSpPr/>
            <p:nvPr/>
          </p:nvSpPr>
          <p:spPr>
            <a:xfrm>
              <a:off x="3809355" y="2149168"/>
              <a:ext cx="705962" cy="408622"/>
            </a:xfrm>
            <a:custGeom>
              <a:avLst/>
              <a:gdLst/>
              <a:ahLst/>
              <a:cxnLst/>
              <a:rect l="l" t="t" r="r" b="b"/>
              <a:pathLst>
                <a:path w="705962" h="408622" extrusionOk="0">
                  <a:moveTo>
                    <a:pt x="352934" y="408622"/>
                  </a:moveTo>
                  <a:lnTo>
                    <a:pt x="0" y="204311"/>
                  </a:lnTo>
                  <a:lnTo>
                    <a:pt x="352934" y="0"/>
                  </a:lnTo>
                  <a:lnTo>
                    <a:pt x="705963" y="204311"/>
                  </a:lnTo>
                  <a:lnTo>
                    <a:pt x="352934" y="4086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19"/>
            <p:cNvSpPr/>
            <p:nvPr/>
          </p:nvSpPr>
          <p:spPr>
            <a:xfrm>
              <a:off x="4162289" y="2390151"/>
              <a:ext cx="329177" cy="571404"/>
            </a:xfrm>
            <a:custGeom>
              <a:avLst/>
              <a:gdLst/>
              <a:ahLst/>
              <a:cxnLst/>
              <a:rect l="l" t="t" r="r" b="b"/>
              <a:pathLst>
                <a:path w="329177" h="571404" extrusionOk="0">
                  <a:moveTo>
                    <a:pt x="329177" y="380905"/>
                  </a:moveTo>
                  <a:lnTo>
                    <a:pt x="0" y="571405"/>
                  </a:lnTo>
                  <a:lnTo>
                    <a:pt x="0" y="190405"/>
                  </a:lnTo>
                  <a:lnTo>
                    <a:pt x="329177" y="0"/>
                  </a:lnTo>
                  <a:lnTo>
                    <a:pt x="329177" y="380905"/>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19"/>
            <p:cNvSpPr/>
            <p:nvPr/>
          </p:nvSpPr>
          <p:spPr>
            <a:xfrm>
              <a:off x="3833207" y="2390151"/>
              <a:ext cx="329081" cy="571404"/>
            </a:xfrm>
            <a:custGeom>
              <a:avLst/>
              <a:gdLst/>
              <a:ahLst/>
              <a:cxnLst/>
              <a:rect l="l" t="t" r="r" b="b"/>
              <a:pathLst>
                <a:path w="329081" h="571404" extrusionOk="0">
                  <a:moveTo>
                    <a:pt x="329082" y="571405"/>
                  </a:moveTo>
                  <a:lnTo>
                    <a:pt x="0" y="380905"/>
                  </a:lnTo>
                  <a:lnTo>
                    <a:pt x="0" y="0"/>
                  </a:lnTo>
                  <a:lnTo>
                    <a:pt x="329082" y="190405"/>
                  </a:lnTo>
                  <a:lnTo>
                    <a:pt x="329082" y="571405"/>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19"/>
            <p:cNvSpPr/>
            <p:nvPr/>
          </p:nvSpPr>
          <p:spPr>
            <a:xfrm>
              <a:off x="3833207" y="2390151"/>
              <a:ext cx="329081" cy="287940"/>
            </a:xfrm>
            <a:custGeom>
              <a:avLst/>
              <a:gdLst/>
              <a:ahLst/>
              <a:cxnLst/>
              <a:rect l="l" t="t" r="r" b="b"/>
              <a:pathLst>
                <a:path w="329081" h="287940" extrusionOk="0">
                  <a:moveTo>
                    <a:pt x="0" y="0"/>
                  </a:moveTo>
                  <a:lnTo>
                    <a:pt x="0" y="99631"/>
                  </a:lnTo>
                  <a:lnTo>
                    <a:pt x="329082" y="287941"/>
                  </a:lnTo>
                  <a:lnTo>
                    <a:pt x="329082" y="190881"/>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19"/>
            <p:cNvSpPr/>
            <p:nvPr/>
          </p:nvSpPr>
          <p:spPr>
            <a:xfrm>
              <a:off x="4162289" y="2390151"/>
              <a:ext cx="329177" cy="287940"/>
            </a:xfrm>
            <a:custGeom>
              <a:avLst/>
              <a:gdLst/>
              <a:ahLst/>
              <a:cxnLst/>
              <a:rect l="l" t="t" r="r" b="b"/>
              <a:pathLst>
                <a:path w="329177" h="287940" extrusionOk="0">
                  <a:moveTo>
                    <a:pt x="329177" y="0"/>
                  </a:moveTo>
                  <a:lnTo>
                    <a:pt x="329177" y="106775"/>
                  </a:lnTo>
                  <a:lnTo>
                    <a:pt x="0" y="287941"/>
                  </a:lnTo>
                  <a:lnTo>
                    <a:pt x="0" y="190881"/>
                  </a:lnTo>
                  <a:lnTo>
                    <a:pt x="329177"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19"/>
            <p:cNvSpPr/>
            <p:nvPr/>
          </p:nvSpPr>
          <p:spPr>
            <a:xfrm>
              <a:off x="3809355" y="2353479"/>
              <a:ext cx="352933" cy="307181"/>
            </a:xfrm>
            <a:custGeom>
              <a:avLst/>
              <a:gdLst/>
              <a:ahLst/>
              <a:cxnLst/>
              <a:rect l="l" t="t" r="r" b="b"/>
              <a:pathLst>
                <a:path w="352933" h="307181" extrusionOk="0">
                  <a:moveTo>
                    <a:pt x="0" y="0"/>
                  </a:moveTo>
                  <a:lnTo>
                    <a:pt x="0" y="105632"/>
                  </a:lnTo>
                  <a:lnTo>
                    <a:pt x="352934" y="307181"/>
                  </a:lnTo>
                  <a:lnTo>
                    <a:pt x="352934" y="2043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19"/>
            <p:cNvSpPr/>
            <p:nvPr/>
          </p:nvSpPr>
          <p:spPr>
            <a:xfrm>
              <a:off x="4162289" y="2353479"/>
              <a:ext cx="353029" cy="307181"/>
            </a:xfrm>
            <a:custGeom>
              <a:avLst/>
              <a:gdLst/>
              <a:ahLst/>
              <a:cxnLst/>
              <a:rect l="l" t="t" r="r" b="b"/>
              <a:pathLst>
                <a:path w="353029" h="307181" extrusionOk="0">
                  <a:moveTo>
                    <a:pt x="0" y="307181"/>
                  </a:moveTo>
                  <a:lnTo>
                    <a:pt x="353029" y="113919"/>
                  </a:lnTo>
                  <a:lnTo>
                    <a:pt x="353029" y="0"/>
                  </a:lnTo>
                  <a:lnTo>
                    <a:pt x="0" y="204311"/>
                  </a:lnTo>
                  <a:lnTo>
                    <a:pt x="0" y="307181"/>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19"/>
            <p:cNvSpPr/>
            <p:nvPr/>
          </p:nvSpPr>
          <p:spPr>
            <a:xfrm>
              <a:off x="4379054" y="3098705"/>
              <a:ext cx="1297601" cy="763520"/>
            </a:xfrm>
            <a:custGeom>
              <a:avLst/>
              <a:gdLst/>
              <a:ahLst/>
              <a:cxnLst/>
              <a:rect l="l" t="t" r="r" b="b"/>
              <a:pathLst>
                <a:path w="1297601" h="763520" extrusionOk="0">
                  <a:moveTo>
                    <a:pt x="1071529" y="748294"/>
                  </a:moveTo>
                  <a:lnTo>
                    <a:pt x="19379" y="140980"/>
                  </a:lnTo>
                  <a:cubicBezTo>
                    <a:pt x="811" y="130189"/>
                    <a:pt x="-5518" y="106348"/>
                    <a:pt x="5248" y="87736"/>
                  </a:cubicBezTo>
                  <a:cubicBezTo>
                    <a:pt x="8964" y="81316"/>
                    <a:pt x="14419" y="76096"/>
                    <a:pt x="20994" y="72686"/>
                  </a:cubicBezTo>
                  <a:lnTo>
                    <a:pt x="153369" y="4297"/>
                  </a:lnTo>
                  <a:cubicBezTo>
                    <a:pt x="165105" y="-1723"/>
                    <a:pt x="179074" y="-1399"/>
                    <a:pt x="190524" y="5154"/>
                  </a:cubicBezTo>
                  <a:lnTo>
                    <a:pt x="1278120" y="632851"/>
                  </a:lnTo>
                  <a:cubicBezTo>
                    <a:pt x="1296688" y="643529"/>
                    <a:pt x="1303112" y="667284"/>
                    <a:pt x="1292450" y="685896"/>
                  </a:cubicBezTo>
                  <a:cubicBezTo>
                    <a:pt x="1288725" y="692421"/>
                    <a:pt x="1283185" y="697717"/>
                    <a:pt x="1276504" y="701146"/>
                  </a:cubicBezTo>
                  <a:lnTo>
                    <a:pt x="1180431" y="750771"/>
                  </a:lnTo>
                  <a:cubicBezTo>
                    <a:pt x="1146078" y="768611"/>
                    <a:pt x="1105036" y="767678"/>
                    <a:pt x="1071529" y="74829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19"/>
            <p:cNvSpPr/>
            <p:nvPr/>
          </p:nvSpPr>
          <p:spPr>
            <a:xfrm>
              <a:off x="4481013" y="322726"/>
              <a:ext cx="1171694" cy="3426502"/>
            </a:xfrm>
            <a:custGeom>
              <a:avLst/>
              <a:gdLst/>
              <a:ahLst/>
              <a:cxnLst/>
              <a:rect l="l" t="t" r="r" b="b"/>
              <a:pathLst>
                <a:path w="1171694" h="3426502" extrusionOk="0">
                  <a:moveTo>
                    <a:pt x="1034189" y="3409974"/>
                  </a:moveTo>
                  <a:lnTo>
                    <a:pt x="137505" y="2891051"/>
                  </a:lnTo>
                  <a:cubicBezTo>
                    <a:pt x="61483" y="2847141"/>
                    <a:pt x="0" y="2729126"/>
                    <a:pt x="0" y="2627685"/>
                  </a:cubicBezTo>
                  <a:lnTo>
                    <a:pt x="0" y="120800"/>
                  </a:lnTo>
                  <a:cubicBezTo>
                    <a:pt x="285" y="19073"/>
                    <a:pt x="61578" y="-27409"/>
                    <a:pt x="137505" y="16597"/>
                  </a:cubicBezTo>
                  <a:lnTo>
                    <a:pt x="1034189" y="535424"/>
                  </a:lnTo>
                  <a:cubicBezTo>
                    <a:pt x="1110212" y="579429"/>
                    <a:pt x="1171695" y="697349"/>
                    <a:pt x="1171695" y="798790"/>
                  </a:cubicBezTo>
                  <a:lnTo>
                    <a:pt x="1171695" y="3305770"/>
                  </a:lnTo>
                  <a:cubicBezTo>
                    <a:pt x="1171695" y="3407307"/>
                    <a:pt x="1110117" y="3453884"/>
                    <a:pt x="1034189" y="340997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19"/>
            <p:cNvSpPr/>
            <p:nvPr/>
          </p:nvSpPr>
          <p:spPr>
            <a:xfrm>
              <a:off x="5530597" y="3624781"/>
              <a:ext cx="70985" cy="153066"/>
            </a:xfrm>
            <a:custGeom>
              <a:avLst/>
              <a:gdLst/>
              <a:ahLst/>
              <a:cxnLst/>
              <a:rect l="l" t="t" r="r" b="b"/>
              <a:pathLst>
                <a:path w="70985" h="153066" extrusionOk="0">
                  <a:moveTo>
                    <a:pt x="0" y="153067"/>
                  </a:moveTo>
                  <a:lnTo>
                    <a:pt x="70986" y="117062"/>
                  </a:lnTo>
                  <a:lnTo>
                    <a:pt x="2851" y="0"/>
                  </a:lnTo>
                  <a:lnTo>
                    <a:pt x="0" y="15306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19"/>
            <p:cNvSpPr/>
            <p:nvPr/>
          </p:nvSpPr>
          <p:spPr>
            <a:xfrm>
              <a:off x="4467139" y="329893"/>
              <a:ext cx="65379" cy="96678"/>
            </a:xfrm>
            <a:custGeom>
              <a:avLst/>
              <a:gdLst/>
              <a:ahLst/>
              <a:cxnLst/>
              <a:rect l="l" t="t" r="r" b="b"/>
              <a:pathLst>
                <a:path w="65379" h="96678" extrusionOk="0">
                  <a:moveTo>
                    <a:pt x="0" y="34385"/>
                  </a:moveTo>
                  <a:lnTo>
                    <a:pt x="65379" y="0"/>
                  </a:lnTo>
                  <a:lnTo>
                    <a:pt x="52170" y="96679"/>
                  </a:lnTo>
                  <a:lnTo>
                    <a:pt x="0" y="3438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19"/>
            <p:cNvSpPr/>
            <p:nvPr/>
          </p:nvSpPr>
          <p:spPr>
            <a:xfrm>
              <a:off x="4423901" y="351343"/>
              <a:ext cx="1171694" cy="3426502"/>
            </a:xfrm>
            <a:custGeom>
              <a:avLst/>
              <a:gdLst/>
              <a:ahLst/>
              <a:cxnLst/>
              <a:rect l="l" t="t" r="r" b="b"/>
              <a:pathLst>
                <a:path w="1171694" h="3426502" extrusionOk="0">
                  <a:moveTo>
                    <a:pt x="1034094" y="3409931"/>
                  </a:moveTo>
                  <a:lnTo>
                    <a:pt x="137505" y="2891009"/>
                  </a:lnTo>
                  <a:cubicBezTo>
                    <a:pt x="61483" y="2847099"/>
                    <a:pt x="0" y="2729084"/>
                    <a:pt x="0" y="2627643"/>
                  </a:cubicBezTo>
                  <a:lnTo>
                    <a:pt x="0" y="120854"/>
                  </a:lnTo>
                  <a:cubicBezTo>
                    <a:pt x="380" y="19031"/>
                    <a:pt x="61578" y="-27355"/>
                    <a:pt x="137505" y="16555"/>
                  </a:cubicBezTo>
                  <a:lnTo>
                    <a:pt x="1034094" y="535477"/>
                  </a:lnTo>
                  <a:cubicBezTo>
                    <a:pt x="1110117" y="579482"/>
                    <a:pt x="1171695" y="697402"/>
                    <a:pt x="1171695" y="798843"/>
                  </a:cubicBezTo>
                  <a:lnTo>
                    <a:pt x="1171695" y="3305823"/>
                  </a:lnTo>
                  <a:cubicBezTo>
                    <a:pt x="1171695" y="3407264"/>
                    <a:pt x="1110117" y="3453937"/>
                    <a:pt x="1034094" y="340993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19"/>
            <p:cNvSpPr/>
            <p:nvPr/>
          </p:nvSpPr>
          <p:spPr>
            <a:xfrm>
              <a:off x="4414398" y="357753"/>
              <a:ext cx="1171599" cy="3426525"/>
            </a:xfrm>
            <a:custGeom>
              <a:avLst/>
              <a:gdLst/>
              <a:ahLst/>
              <a:cxnLst/>
              <a:rect l="l" t="t" r="r" b="b"/>
              <a:pathLst>
                <a:path w="1171599" h="3426525" extrusionOk="0">
                  <a:moveTo>
                    <a:pt x="1171600" y="798815"/>
                  </a:moveTo>
                  <a:lnTo>
                    <a:pt x="1171600" y="3305700"/>
                  </a:lnTo>
                  <a:cubicBezTo>
                    <a:pt x="1171600" y="3407332"/>
                    <a:pt x="1110117" y="3453909"/>
                    <a:pt x="1034094" y="3409999"/>
                  </a:cubicBezTo>
                  <a:lnTo>
                    <a:pt x="682491" y="3206545"/>
                  </a:lnTo>
                  <a:lnTo>
                    <a:pt x="573114" y="3143204"/>
                  </a:lnTo>
                  <a:lnTo>
                    <a:pt x="137410" y="2891077"/>
                  </a:lnTo>
                  <a:cubicBezTo>
                    <a:pt x="61388" y="2847071"/>
                    <a:pt x="0" y="2729152"/>
                    <a:pt x="0" y="2627711"/>
                  </a:cubicBezTo>
                  <a:lnTo>
                    <a:pt x="0" y="120826"/>
                  </a:lnTo>
                  <a:cubicBezTo>
                    <a:pt x="380" y="19194"/>
                    <a:pt x="61483" y="-27383"/>
                    <a:pt x="137410" y="16527"/>
                  </a:cubicBezTo>
                  <a:lnTo>
                    <a:pt x="1034094" y="535449"/>
                  </a:lnTo>
                  <a:cubicBezTo>
                    <a:pt x="1110117" y="579455"/>
                    <a:pt x="1171600" y="697279"/>
                    <a:pt x="1171600" y="798815"/>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19"/>
            <p:cNvSpPr/>
            <p:nvPr/>
          </p:nvSpPr>
          <p:spPr>
            <a:xfrm>
              <a:off x="4479777" y="459022"/>
              <a:ext cx="1041506" cy="3182614"/>
            </a:xfrm>
            <a:custGeom>
              <a:avLst/>
              <a:gdLst/>
              <a:ahLst/>
              <a:cxnLst/>
              <a:rect l="l" t="t" r="r" b="b"/>
              <a:pathLst>
                <a:path w="1041506" h="3182614" extrusionOk="0">
                  <a:moveTo>
                    <a:pt x="1041507" y="672114"/>
                  </a:moveTo>
                  <a:lnTo>
                    <a:pt x="1041507" y="3113753"/>
                  </a:lnTo>
                  <a:cubicBezTo>
                    <a:pt x="1041507" y="3175284"/>
                    <a:pt x="998459" y="3200240"/>
                    <a:pt x="945433" y="3169379"/>
                  </a:cubicBezTo>
                  <a:lnTo>
                    <a:pt x="897919" y="3141756"/>
                  </a:lnTo>
                  <a:lnTo>
                    <a:pt x="735041" y="3047554"/>
                  </a:lnTo>
                  <a:lnTo>
                    <a:pt x="665006" y="3006978"/>
                  </a:lnTo>
                  <a:lnTo>
                    <a:pt x="640299" y="2992595"/>
                  </a:lnTo>
                  <a:lnTo>
                    <a:pt x="632031" y="2987737"/>
                  </a:lnTo>
                  <a:lnTo>
                    <a:pt x="571688" y="2952971"/>
                  </a:lnTo>
                  <a:lnTo>
                    <a:pt x="396362" y="2851625"/>
                  </a:lnTo>
                  <a:lnTo>
                    <a:pt x="396362" y="2851625"/>
                  </a:lnTo>
                  <a:lnTo>
                    <a:pt x="324140" y="2809810"/>
                  </a:lnTo>
                  <a:lnTo>
                    <a:pt x="324140" y="2809810"/>
                  </a:lnTo>
                  <a:lnTo>
                    <a:pt x="294872" y="2792855"/>
                  </a:lnTo>
                  <a:lnTo>
                    <a:pt x="120020" y="2691700"/>
                  </a:lnTo>
                  <a:lnTo>
                    <a:pt x="96168" y="2677889"/>
                  </a:lnTo>
                  <a:cubicBezTo>
                    <a:pt x="42953" y="2647123"/>
                    <a:pt x="0" y="2572352"/>
                    <a:pt x="0" y="2510725"/>
                  </a:cubicBezTo>
                  <a:lnTo>
                    <a:pt x="0" y="68896"/>
                  </a:lnTo>
                  <a:cubicBezTo>
                    <a:pt x="0" y="7364"/>
                    <a:pt x="42953" y="-17591"/>
                    <a:pt x="96168" y="13175"/>
                  </a:cubicBezTo>
                  <a:lnTo>
                    <a:pt x="445491" y="216152"/>
                  </a:lnTo>
                  <a:lnTo>
                    <a:pt x="445491" y="217105"/>
                  </a:lnTo>
                  <a:cubicBezTo>
                    <a:pt x="448332" y="269961"/>
                    <a:pt x="476147" y="318291"/>
                    <a:pt x="520373" y="347216"/>
                  </a:cubicBezTo>
                  <a:cubicBezTo>
                    <a:pt x="561805" y="371029"/>
                    <a:pt x="595350" y="351693"/>
                    <a:pt x="595350" y="303878"/>
                  </a:cubicBezTo>
                  <a:cubicBezTo>
                    <a:pt x="595350" y="303878"/>
                    <a:pt x="595350" y="303116"/>
                    <a:pt x="595350" y="302830"/>
                  </a:cubicBezTo>
                  <a:lnTo>
                    <a:pt x="945528" y="505427"/>
                  </a:lnTo>
                  <a:cubicBezTo>
                    <a:pt x="998459" y="535811"/>
                    <a:pt x="1041507" y="610583"/>
                    <a:pt x="1041507" y="67211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19"/>
            <p:cNvSpPr/>
            <p:nvPr/>
          </p:nvSpPr>
          <p:spPr>
            <a:xfrm rot="-1790023">
              <a:off x="4986670" y="707058"/>
              <a:ext cx="46534" cy="80862"/>
            </a:xfrm>
            <a:custGeom>
              <a:avLst/>
              <a:gdLst/>
              <a:ahLst/>
              <a:cxnLst/>
              <a:rect l="l" t="t" r="r" b="b"/>
              <a:pathLst>
                <a:path w="46533" h="80859" extrusionOk="0">
                  <a:moveTo>
                    <a:pt x="46534" y="40430"/>
                  </a:moveTo>
                  <a:cubicBezTo>
                    <a:pt x="46534" y="62758"/>
                    <a:pt x="36118" y="80859"/>
                    <a:pt x="23268" y="80859"/>
                  </a:cubicBezTo>
                  <a:cubicBezTo>
                    <a:pt x="10418" y="80859"/>
                    <a:pt x="1" y="62758"/>
                    <a:pt x="1" y="40430"/>
                  </a:cubicBezTo>
                  <a:cubicBezTo>
                    <a:pt x="1" y="18101"/>
                    <a:pt x="10418" y="0"/>
                    <a:pt x="23268" y="0"/>
                  </a:cubicBezTo>
                  <a:cubicBezTo>
                    <a:pt x="36118" y="0"/>
                    <a:pt x="46534" y="18101"/>
                    <a:pt x="46534" y="4043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19"/>
            <p:cNvSpPr/>
            <p:nvPr/>
          </p:nvSpPr>
          <p:spPr>
            <a:xfrm>
              <a:off x="4988272" y="730303"/>
              <a:ext cx="23851" cy="30807"/>
            </a:xfrm>
            <a:custGeom>
              <a:avLst/>
              <a:gdLst/>
              <a:ahLst/>
              <a:cxnLst/>
              <a:rect l="l" t="t" r="r" b="b"/>
              <a:pathLst>
                <a:path w="23851" h="30807" extrusionOk="0">
                  <a:moveTo>
                    <a:pt x="11878" y="29167"/>
                  </a:moveTo>
                  <a:cubicBezTo>
                    <a:pt x="4856" y="24568"/>
                    <a:pt x="447" y="16891"/>
                    <a:pt x="0" y="8498"/>
                  </a:cubicBezTo>
                  <a:cubicBezTo>
                    <a:pt x="0" y="878"/>
                    <a:pt x="5322" y="-2170"/>
                    <a:pt x="11878" y="1640"/>
                  </a:cubicBezTo>
                  <a:cubicBezTo>
                    <a:pt x="18958" y="6197"/>
                    <a:pt x="23415" y="13889"/>
                    <a:pt x="23852" y="22310"/>
                  </a:cubicBezTo>
                  <a:cubicBezTo>
                    <a:pt x="23852" y="29930"/>
                    <a:pt x="18530" y="32978"/>
                    <a:pt x="11878" y="29167"/>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19"/>
            <p:cNvSpPr/>
            <p:nvPr/>
          </p:nvSpPr>
          <p:spPr>
            <a:xfrm>
              <a:off x="5609185" y="1342555"/>
              <a:ext cx="26417" cy="145526"/>
            </a:xfrm>
            <a:custGeom>
              <a:avLst/>
              <a:gdLst/>
              <a:ahLst/>
              <a:cxnLst/>
              <a:rect l="l" t="t" r="r" b="b"/>
              <a:pathLst>
                <a:path w="26417" h="145526" extrusionOk="0">
                  <a:moveTo>
                    <a:pt x="13209" y="143863"/>
                  </a:moveTo>
                  <a:lnTo>
                    <a:pt x="13209" y="143863"/>
                  </a:lnTo>
                  <a:cubicBezTo>
                    <a:pt x="5892" y="148150"/>
                    <a:pt x="0" y="143863"/>
                    <a:pt x="0" y="134338"/>
                  </a:cubicBezTo>
                  <a:lnTo>
                    <a:pt x="0" y="26992"/>
                  </a:lnTo>
                  <a:cubicBezTo>
                    <a:pt x="124" y="16924"/>
                    <a:pt x="5027" y="7513"/>
                    <a:pt x="13209" y="1655"/>
                  </a:cubicBezTo>
                  <a:lnTo>
                    <a:pt x="13209" y="1655"/>
                  </a:lnTo>
                  <a:cubicBezTo>
                    <a:pt x="20526" y="-2631"/>
                    <a:pt x="26418" y="1655"/>
                    <a:pt x="26418" y="11656"/>
                  </a:cubicBezTo>
                  <a:lnTo>
                    <a:pt x="26418" y="118527"/>
                  </a:lnTo>
                  <a:cubicBezTo>
                    <a:pt x="26294" y="128595"/>
                    <a:pt x="21391" y="138005"/>
                    <a:pt x="13209" y="14386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19"/>
            <p:cNvSpPr/>
            <p:nvPr/>
          </p:nvSpPr>
          <p:spPr>
            <a:xfrm>
              <a:off x="5609185" y="1517667"/>
              <a:ext cx="26417" cy="145530"/>
            </a:xfrm>
            <a:custGeom>
              <a:avLst/>
              <a:gdLst/>
              <a:ahLst/>
              <a:cxnLst/>
              <a:rect l="l" t="t" r="r" b="b"/>
              <a:pathLst>
                <a:path w="26417" h="145530" extrusionOk="0">
                  <a:moveTo>
                    <a:pt x="13209" y="143916"/>
                  </a:moveTo>
                  <a:lnTo>
                    <a:pt x="13209" y="143916"/>
                  </a:lnTo>
                  <a:cubicBezTo>
                    <a:pt x="5892" y="148107"/>
                    <a:pt x="0" y="143916"/>
                    <a:pt x="0" y="133915"/>
                  </a:cubicBezTo>
                  <a:lnTo>
                    <a:pt x="0" y="26949"/>
                  </a:lnTo>
                  <a:cubicBezTo>
                    <a:pt x="171" y="16891"/>
                    <a:pt x="5065" y="7499"/>
                    <a:pt x="13209" y="1613"/>
                  </a:cubicBezTo>
                  <a:lnTo>
                    <a:pt x="13209" y="1613"/>
                  </a:lnTo>
                  <a:cubicBezTo>
                    <a:pt x="20526" y="-2578"/>
                    <a:pt x="26418" y="1613"/>
                    <a:pt x="26418" y="11709"/>
                  </a:cubicBezTo>
                  <a:lnTo>
                    <a:pt x="26418" y="118580"/>
                  </a:lnTo>
                  <a:cubicBezTo>
                    <a:pt x="26275" y="128648"/>
                    <a:pt x="21372" y="138049"/>
                    <a:pt x="13209" y="14391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19"/>
            <p:cNvSpPr/>
            <p:nvPr/>
          </p:nvSpPr>
          <p:spPr>
            <a:xfrm>
              <a:off x="4598943" y="668398"/>
              <a:ext cx="778468" cy="1303739"/>
            </a:xfrm>
            <a:custGeom>
              <a:avLst/>
              <a:gdLst/>
              <a:ahLst/>
              <a:cxnLst/>
              <a:rect l="l" t="t" r="r" b="b"/>
              <a:pathLst>
                <a:path w="778468" h="1303739" extrusionOk="0">
                  <a:moveTo>
                    <a:pt x="726584" y="1297509"/>
                  </a:moveTo>
                  <a:lnTo>
                    <a:pt x="51885" y="906984"/>
                  </a:lnTo>
                  <a:cubicBezTo>
                    <a:pt x="23377" y="890411"/>
                    <a:pt x="0" y="845929"/>
                    <a:pt x="0" y="807543"/>
                  </a:cubicBezTo>
                  <a:lnTo>
                    <a:pt x="0" y="45543"/>
                  </a:lnTo>
                  <a:cubicBezTo>
                    <a:pt x="0" y="7443"/>
                    <a:pt x="23187" y="-10369"/>
                    <a:pt x="51885" y="6205"/>
                  </a:cubicBezTo>
                  <a:lnTo>
                    <a:pt x="726584" y="396730"/>
                  </a:lnTo>
                  <a:cubicBezTo>
                    <a:pt x="755092" y="413303"/>
                    <a:pt x="778469" y="457785"/>
                    <a:pt x="778469" y="496076"/>
                  </a:cubicBezTo>
                  <a:lnTo>
                    <a:pt x="778469" y="1258076"/>
                  </a:lnTo>
                  <a:cubicBezTo>
                    <a:pt x="778469" y="1296461"/>
                    <a:pt x="755282" y="1314083"/>
                    <a:pt x="726584" y="129750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19"/>
            <p:cNvSpPr/>
            <p:nvPr/>
          </p:nvSpPr>
          <p:spPr>
            <a:xfrm>
              <a:off x="4598943" y="1688145"/>
              <a:ext cx="778468" cy="1303647"/>
            </a:xfrm>
            <a:custGeom>
              <a:avLst/>
              <a:gdLst/>
              <a:ahLst/>
              <a:cxnLst/>
              <a:rect l="l" t="t" r="r" b="b"/>
              <a:pathLst>
                <a:path w="778468" h="1303647" extrusionOk="0">
                  <a:moveTo>
                    <a:pt x="726584" y="1297414"/>
                  </a:moveTo>
                  <a:lnTo>
                    <a:pt x="51885" y="906889"/>
                  </a:lnTo>
                  <a:cubicBezTo>
                    <a:pt x="23377" y="890315"/>
                    <a:pt x="0" y="845834"/>
                    <a:pt x="0" y="807543"/>
                  </a:cubicBezTo>
                  <a:lnTo>
                    <a:pt x="0" y="45543"/>
                  </a:lnTo>
                  <a:cubicBezTo>
                    <a:pt x="0" y="7443"/>
                    <a:pt x="23187" y="-10369"/>
                    <a:pt x="51885" y="6205"/>
                  </a:cubicBezTo>
                  <a:lnTo>
                    <a:pt x="726584" y="396730"/>
                  </a:lnTo>
                  <a:cubicBezTo>
                    <a:pt x="755092" y="413303"/>
                    <a:pt x="778469" y="457785"/>
                    <a:pt x="778469" y="496171"/>
                  </a:cubicBezTo>
                  <a:lnTo>
                    <a:pt x="778469" y="1258171"/>
                  </a:lnTo>
                  <a:cubicBezTo>
                    <a:pt x="778469" y="1296366"/>
                    <a:pt x="755282" y="1313987"/>
                    <a:pt x="726584" y="129741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19"/>
            <p:cNvSpPr/>
            <p:nvPr/>
          </p:nvSpPr>
          <p:spPr>
            <a:xfrm>
              <a:off x="4599323" y="2707876"/>
              <a:ext cx="778184" cy="892902"/>
            </a:xfrm>
            <a:custGeom>
              <a:avLst/>
              <a:gdLst/>
              <a:ahLst/>
              <a:cxnLst/>
              <a:rect l="l" t="t" r="r" b="b"/>
              <a:pathLst>
                <a:path w="778184" h="892902" extrusionOk="0">
                  <a:moveTo>
                    <a:pt x="778184" y="495805"/>
                  </a:moveTo>
                  <a:lnTo>
                    <a:pt x="778184" y="892902"/>
                  </a:lnTo>
                  <a:lnTo>
                    <a:pt x="545461" y="758124"/>
                  </a:lnTo>
                  <a:lnTo>
                    <a:pt x="520753" y="743741"/>
                  </a:lnTo>
                  <a:lnTo>
                    <a:pt x="512486" y="738883"/>
                  </a:lnTo>
                  <a:lnTo>
                    <a:pt x="452143" y="704117"/>
                  </a:lnTo>
                  <a:lnTo>
                    <a:pt x="276817" y="602771"/>
                  </a:lnTo>
                  <a:lnTo>
                    <a:pt x="276817" y="602771"/>
                  </a:lnTo>
                  <a:lnTo>
                    <a:pt x="204120" y="560766"/>
                  </a:lnTo>
                  <a:lnTo>
                    <a:pt x="174852" y="543811"/>
                  </a:lnTo>
                  <a:lnTo>
                    <a:pt x="0" y="442656"/>
                  </a:lnTo>
                  <a:lnTo>
                    <a:pt x="0" y="45463"/>
                  </a:lnTo>
                  <a:cubicBezTo>
                    <a:pt x="0" y="7363"/>
                    <a:pt x="23282" y="-10353"/>
                    <a:pt x="51885" y="6220"/>
                  </a:cubicBezTo>
                  <a:lnTo>
                    <a:pt x="726584" y="396745"/>
                  </a:lnTo>
                  <a:cubicBezTo>
                    <a:pt x="754902" y="413033"/>
                    <a:pt x="778184" y="457515"/>
                    <a:pt x="778184" y="49580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19"/>
            <p:cNvSpPr/>
            <p:nvPr/>
          </p:nvSpPr>
          <p:spPr>
            <a:xfrm>
              <a:off x="4781159" y="1048176"/>
              <a:ext cx="416151" cy="544252"/>
            </a:xfrm>
            <a:custGeom>
              <a:avLst/>
              <a:gdLst/>
              <a:ahLst/>
              <a:cxnLst/>
              <a:rect l="l" t="t" r="r" b="b"/>
              <a:pathLst>
                <a:path w="416151" h="544252" extrusionOk="0">
                  <a:moveTo>
                    <a:pt x="410093" y="288701"/>
                  </a:moveTo>
                  <a:lnTo>
                    <a:pt x="317821" y="128395"/>
                  </a:lnTo>
                  <a:cubicBezTo>
                    <a:pt x="314315" y="122019"/>
                    <a:pt x="309250" y="116642"/>
                    <a:pt x="303092" y="112774"/>
                  </a:cubicBezTo>
                  <a:lnTo>
                    <a:pt x="303092" y="112774"/>
                  </a:lnTo>
                  <a:cubicBezTo>
                    <a:pt x="302275" y="112284"/>
                    <a:pt x="301419" y="111870"/>
                    <a:pt x="300526" y="111536"/>
                  </a:cubicBezTo>
                  <a:cubicBezTo>
                    <a:pt x="299680" y="110897"/>
                    <a:pt x="298796" y="110324"/>
                    <a:pt x="297865" y="109821"/>
                  </a:cubicBezTo>
                  <a:lnTo>
                    <a:pt x="272208" y="94962"/>
                  </a:lnTo>
                  <a:cubicBezTo>
                    <a:pt x="265176" y="90866"/>
                    <a:pt x="258619" y="91152"/>
                    <a:pt x="254818" y="95819"/>
                  </a:cubicBezTo>
                  <a:cubicBezTo>
                    <a:pt x="246645" y="105344"/>
                    <a:pt x="228210" y="104487"/>
                    <a:pt x="207874" y="92676"/>
                  </a:cubicBezTo>
                  <a:cubicBezTo>
                    <a:pt x="187395" y="80812"/>
                    <a:pt x="171022" y="62968"/>
                    <a:pt x="160930" y="41527"/>
                  </a:cubicBezTo>
                  <a:cubicBezTo>
                    <a:pt x="157471" y="32831"/>
                    <a:pt x="151351" y="25460"/>
                    <a:pt x="143445" y="20477"/>
                  </a:cubicBezTo>
                  <a:lnTo>
                    <a:pt x="118262" y="5713"/>
                  </a:lnTo>
                  <a:cubicBezTo>
                    <a:pt x="117445" y="5194"/>
                    <a:pt x="116590" y="4748"/>
                    <a:pt x="115697" y="4379"/>
                  </a:cubicBezTo>
                  <a:cubicBezTo>
                    <a:pt x="111040" y="27"/>
                    <a:pt x="104284" y="-1201"/>
                    <a:pt x="98402" y="1236"/>
                  </a:cubicBezTo>
                  <a:lnTo>
                    <a:pt x="6129" y="54671"/>
                  </a:lnTo>
                  <a:cubicBezTo>
                    <a:pt x="-2043" y="59434"/>
                    <a:pt x="-2043" y="74579"/>
                    <a:pt x="6129" y="88676"/>
                  </a:cubicBezTo>
                  <a:lnTo>
                    <a:pt x="56589" y="176306"/>
                  </a:lnTo>
                  <a:cubicBezTo>
                    <a:pt x="59944" y="182607"/>
                    <a:pt x="64809" y="187975"/>
                    <a:pt x="70748" y="191927"/>
                  </a:cubicBezTo>
                  <a:cubicBezTo>
                    <a:pt x="75053" y="195000"/>
                    <a:pt x="80669" y="195545"/>
                    <a:pt x="85478" y="193355"/>
                  </a:cubicBezTo>
                  <a:lnTo>
                    <a:pt x="97071" y="186593"/>
                  </a:lnTo>
                  <a:lnTo>
                    <a:pt x="97071" y="400905"/>
                  </a:lnTo>
                  <a:cubicBezTo>
                    <a:pt x="98107" y="415497"/>
                    <a:pt x="105966" y="428747"/>
                    <a:pt x="118262" y="436624"/>
                  </a:cubicBezTo>
                  <a:lnTo>
                    <a:pt x="297865" y="541399"/>
                  </a:lnTo>
                  <a:cubicBezTo>
                    <a:pt x="309363" y="548066"/>
                    <a:pt x="318581" y="542637"/>
                    <a:pt x="318581" y="529397"/>
                  </a:cubicBezTo>
                  <a:lnTo>
                    <a:pt x="318581" y="315085"/>
                  </a:lnTo>
                  <a:lnTo>
                    <a:pt x="330270" y="335278"/>
                  </a:lnTo>
                  <a:cubicBezTo>
                    <a:pt x="333738" y="341631"/>
                    <a:pt x="338775" y="346975"/>
                    <a:pt x="344904" y="350804"/>
                  </a:cubicBezTo>
                  <a:lnTo>
                    <a:pt x="344904" y="350804"/>
                  </a:lnTo>
                  <a:cubicBezTo>
                    <a:pt x="349209" y="353880"/>
                    <a:pt x="354825" y="354423"/>
                    <a:pt x="359633" y="352232"/>
                  </a:cubicBezTo>
                  <a:lnTo>
                    <a:pt x="410093" y="322991"/>
                  </a:lnTo>
                  <a:cubicBezTo>
                    <a:pt x="418171" y="317942"/>
                    <a:pt x="418171" y="303274"/>
                    <a:pt x="410093" y="288701"/>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19"/>
            <p:cNvSpPr/>
            <p:nvPr/>
          </p:nvSpPr>
          <p:spPr>
            <a:xfrm>
              <a:off x="4812185" y="2127070"/>
              <a:ext cx="353313" cy="495871"/>
            </a:xfrm>
            <a:custGeom>
              <a:avLst/>
              <a:gdLst/>
              <a:ahLst/>
              <a:cxnLst/>
              <a:rect l="l" t="t" r="r" b="b"/>
              <a:pathLst>
                <a:path w="353313" h="495871" extrusionOk="0">
                  <a:moveTo>
                    <a:pt x="340010" y="188881"/>
                  </a:moveTo>
                  <a:lnTo>
                    <a:pt x="13589" y="0"/>
                  </a:lnTo>
                  <a:cubicBezTo>
                    <a:pt x="4960" y="28061"/>
                    <a:pt x="380" y="57217"/>
                    <a:pt x="0" y="86582"/>
                  </a:cubicBezTo>
                  <a:lnTo>
                    <a:pt x="0" y="291179"/>
                  </a:lnTo>
                  <a:lnTo>
                    <a:pt x="149574" y="377762"/>
                  </a:lnTo>
                  <a:lnTo>
                    <a:pt x="176847" y="220409"/>
                  </a:lnTo>
                  <a:lnTo>
                    <a:pt x="204025" y="409289"/>
                  </a:lnTo>
                  <a:lnTo>
                    <a:pt x="353314" y="495872"/>
                  </a:lnTo>
                  <a:lnTo>
                    <a:pt x="353314" y="291179"/>
                  </a:lnTo>
                  <a:cubicBezTo>
                    <a:pt x="352592" y="256699"/>
                    <a:pt x="348126" y="222399"/>
                    <a:pt x="340010" y="18888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19"/>
            <p:cNvSpPr/>
            <p:nvPr/>
          </p:nvSpPr>
          <p:spPr>
            <a:xfrm>
              <a:off x="4825774" y="2064110"/>
              <a:ext cx="326421" cy="236124"/>
            </a:xfrm>
            <a:custGeom>
              <a:avLst/>
              <a:gdLst/>
              <a:ahLst/>
              <a:cxnLst/>
              <a:rect l="l" t="t" r="r" b="b"/>
              <a:pathLst>
                <a:path w="326421" h="236124" extrusionOk="0">
                  <a:moveTo>
                    <a:pt x="326421" y="188881"/>
                  </a:moveTo>
                  <a:lnTo>
                    <a:pt x="0" y="0"/>
                  </a:lnTo>
                  <a:lnTo>
                    <a:pt x="0" y="47244"/>
                  </a:lnTo>
                  <a:lnTo>
                    <a:pt x="326421" y="236125"/>
                  </a:lnTo>
                  <a:lnTo>
                    <a:pt x="326421" y="188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19"/>
            <p:cNvSpPr/>
            <p:nvPr/>
          </p:nvSpPr>
          <p:spPr>
            <a:xfrm>
              <a:off x="4803918" y="3156860"/>
              <a:ext cx="410711" cy="349715"/>
            </a:xfrm>
            <a:custGeom>
              <a:avLst/>
              <a:gdLst/>
              <a:ahLst/>
              <a:cxnLst/>
              <a:rect l="l" t="t" r="r" b="b"/>
              <a:pathLst>
                <a:path w="410711" h="349715" extrusionOk="0">
                  <a:moveTo>
                    <a:pt x="410711" y="349716"/>
                  </a:moveTo>
                  <a:lnTo>
                    <a:pt x="340865" y="309139"/>
                  </a:lnTo>
                  <a:lnTo>
                    <a:pt x="316158" y="294757"/>
                  </a:lnTo>
                  <a:lnTo>
                    <a:pt x="307891" y="289899"/>
                  </a:lnTo>
                  <a:lnTo>
                    <a:pt x="247548" y="255132"/>
                  </a:lnTo>
                  <a:lnTo>
                    <a:pt x="72221" y="153787"/>
                  </a:lnTo>
                  <a:lnTo>
                    <a:pt x="72221" y="153787"/>
                  </a:lnTo>
                  <a:lnTo>
                    <a:pt x="0" y="111972"/>
                  </a:lnTo>
                  <a:lnTo>
                    <a:pt x="0" y="11388"/>
                  </a:lnTo>
                  <a:cubicBezTo>
                    <a:pt x="0" y="1387"/>
                    <a:pt x="6937" y="-2709"/>
                    <a:pt x="15680" y="1863"/>
                  </a:cubicBezTo>
                  <a:cubicBezTo>
                    <a:pt x="22417" y="6425"/>
                    <a:pt x="27406" y="13141"/>
                    <a:pt x="29839" y="20913"/>
                  </a:cubicBezTo>
                  <a:lnTo>
                    <a:pt x="32785" y="30438"/>
                  </a:lnTo>
                  <a:cubicBezTo>
                    <a:pt x="42696" y="61556"/>
                    <a:pt x="63042" y="88274"/>
                    <a:pt x="90372" y="106066"/>
                  </a:cubicBezTo>
                  <a:cubicBezTo>
                    <a:pt x="125247" y="126259"/>
                    <a:pt x="153755" y="109781"/>
                    <a:pt x="153755" y="69300"/>
                  </a:cubicBezTo>
                  <a:lnTo>
                    <a:pt x="153755" y="57108"/>
                  </a:lnTo>
                  <a:cubicBezTo>
                    <a:pt x="153755" y="44725"/>
                    <a:pt x="162498" y="39487"/>
                    <a:pt x="172761" y="45773"/>
                  </a:cubicBezTo>
                  <a:cubicBezTo>
                    <a:pt x="177826" y="48897"/>
                    <a:pt x="182093" y="53174"/>
                    <a:pt x="185210" y="58251"/>
                  </a:cubicBezTo>
                  <a:lnTo>
                    <a:pt x="213053" y="101018"/>
                  </a:lnTo>
                  <a:lnTo>
                    <a:pt x="181694" y="118639"/>
                  </a:lnTo>
                  <a:lnTo>
                    <a:pt x="199084" y="148548"/>
                  </a:lnTo>
                  <a:lnTo>
                    <a:pt x="231963" y="129498"/>
                  </a:lnTo>
                  <a:lnTo>
                    <a:pt x="246217" y="151501"/>
                  </a:lnTo>
                  <a:lnTo>
                    <a:pt x="216284" y="168836"/>
                  </a:lnTo>
                  <a:lnTo>
                    <a:pt x="233484" y="198840"/>
                  </a:lnTo>
                  <a:lnTo>
                    <a:pt x="265128" y="180552"/>
                  </a:lnTo>
                  <a:lnTo>
                    <a:pt x="279382" y="202555"/>
                  </a:lnTo>
                  <a:lnTo>
                    <a:pt x="250874" y="219128"/>
                  </a:lnTo>
                  <a:lnTo>
                    <a:pt x="268074" y="249132"/>
                  </a:lnTo>
                  <a:lnTo>
                    <a:pt x="298388" y="231606"/>
                  </a:lnTo>
                  <a:cubicBezTo>
                    <a:pt x="316054" y="257676"/>
                    <a:pt x="339012" y="279717"/>
                    <a:pt x="365763" y="296281"/>
                  </a:cubicBezTo>
                  <a:lnTo>
                    <a:pt x="371274" y="299329"/>
                  </a:lnTo>
                  <a:cubicBezTo>
                    <a:pt x="389567" y="311340"/>
                    <a:pt x="403422" y="329047"/>
                    <a:pt x="410711" y="349716"/>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19"/>
            <p:cNvSpPr/>
            <p:nvPr/>
          </p:nvSpPr>
          <p:spPr>
            <a:xfrm>
              <a:off x="4593051" y="480769"/>
              <a:ext cx="842423" cy="783621"/>
            </a:xfrm>
            <a:custGeom>
              <a:avLst/>
              <a:gdLst/>
              <a:ahLst/>
              <a:cxnLst/>
              <a:rect l="l" t="t" r="r" b="b"/>
              <a:pathLst>
                <a:path w="842423" h="783621" extrusionOk="0">
                  <a:moveTo>
                    <a:pt x="842423" y="783622"/>
                  </a:moveTo>
                  <a:lnTo>
                    <a:pt x="0" y="299180"/>
                  </a:lnTo>
                  <a:lnTo>
                    <a:pt x="0" y="0"/>
                  </a:lnTo>
                  <a:lnTo>
                    <a:pt x="842423" y="484346"/>
                  </a:lnTo>
                  <a:lnTo>
                    <a:pt x="842423" y="783622"/>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19"/>
            <p:cNvSpPr/>
            <p:nvPr/>
          </p:nvSpPr>
          <p:spPr>
            <a:xfrm>
              <a:off x="4315759" y="484198"/>
              <a:ext cx="384008" cy="270224"/>
            </a:xfrm>
            <a:custGeom>
              <a:avLst/>
              <a:gdLst/>
              <a:ahLst/>
              <a:cxnLst/>
              <a:rect l="l" t="t" r="r" b="b"/>
              <a:pathLst>
                <a:path w="384008" h="270224" extrusionOk="0">
                  <a:moveTo>
                    <a:pt x="103771" y="270224"/>
                  </a:moveTo>
                  <a:lnTo>
                    <a:pt x="0" y="210121"/>
                  </a:lnTo>
                  <a:lnTo>
                    <a:pt x="280238" y="0"/>
                  </a:lnTo>
                  <a:lnTo>
                    <a:pt x="384008" y="60007"/>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19"/>
            <p:cNvSpPr/>
            <p:nvPr/>
          </p:nvSpPr>
          <p:spPr>
            <a:xfrm>
              <a:off x="4419530" y="544206"/>
              <a:ext cx="384008" cy="270224"/>
            </a:xfrm>
            <a:custGeom>
              <a:avLst/>
              <a:gdLst/>
              <a:ahLst/>
              <a:cxnLst/>
              <a:rect l="l" t="t" r="r" b="b"/>
              <a:pathLst>
                <a:path w="384008" h="270224" extrusionOk="0">
                  <a:moveTo>
                    <a:pt x="103866" y="270224"/>
                  </a:moveTo>
                  <a:lnTo>
                    <a:pt x="0" y="210217"/>
                  </a:lnTo>
                  <a:lnTo>
                    <a:pt x="280238" y="0"/>
                  </a:lnTo>
                  <a:lnTo>
                    <a:pt x="384008" y="60103"/>
                  </a:lnTo>
                  <a:lnTo>
                    <a:pt x="103866"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19"/>
            <p:cNvSpPr/>
            <p:nvPr/>
          </p:nvSpPr>
          <p:spPr>
            <a:xfrm>
              <a:off x="4523395" y="604308"/>
              <a:ext cx="383913" cy="270224"/>
            </a:xfrm>
            <a:custGeom>
              <a:avLst/>
              <a:gdLst/>
              <a:ahLst/>
              <a:cxnLst/>
              <a:rect l="l" t="t" r="r" b="b"/>
              <a:pathLst>
                <a:path w="383913" h="270224" extrusionOk="0">
                  <a:moveTo>
                    <a:pt x="103771" y="270224"/>
                  </a:moveTo>
                  <a:lnTo>
                    <a:pt x="0" y="210122"/>
                  </a:lnTo>
                  <a:lnTo>
                    <a:pt x="280143"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19"/>
            <p:cNvSpPr/>
            <p:nvPr/>
          </p:nvSpPr>
          <p:spPr>
            <a:xfrm>
              <a:off x="4627166" y="664316"/>
              <a:ext cx="383912" cy="270224"/>
            </a:xfrm>
            <a:custGeom>
              <a:avLst/>
              <a:gdLst/>
              <a:ahLst/>
              <a:cxnLst/>
              <a:rect l="l" t="t" r="r" b="b"/>
              <a:pathLst>
                <a:path w="383912" h="270224" extrusionOk="0">
                  <a:moveTo>
                    <a:pt x="103771" y="270224"/>
                  </a:moveTo>
                  <a:lnTo>
                    <a:pt x="0" y="210217"/>
                  </a:lnTo>
                  <a:lnTo>
                    <a:pt x="280142"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19"/>
            <p:cNvSpPr/>
            <p:nvPr/>
          </p:nvSpPr>
          <p:spPr>
            <a:xfrm>
              <a:off x="4730936" y="724419"/>
              <a:ext cx="383913" cy="270224"/>
            </a:xfrm>
            <a:custGeom>
              <a:avLst/>
              <a:gdLst/>
              <a:ahLst/>
              <a:cxnLst/>
              <a:rect l="l" t="t" r="r" b="b"/>
              <a:pathLst>
                <a:path w="383913" h="270224" extrusionOk="0">
                  <a:moveTo>
                    <a:pt x="103771" y="270224"/>
                  </a:moveTo>
                  <a:lnTo>
                    <a:pt x="0" y="210122"/>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19"/>
            <p:cNvSpPr/>
            <p:nvPr/>
          </p:nvSpPr>
          <p:spPr>
            <a:xfrm>
              <a:off x="4834707" y="784426"/>
              <a:ext cx="383912" cy="270224"/>
            </a:xfrm>
            <a:custGeom>
              <a:avLst/>
              <a:gdLst/>
              <a:ahLst/>
              <a:cxnLst/>
              <a:rect l="l" t="t" r="r" b="b"/>
              <a:pathLst>
                <a:path w="383912" h="270224" extrusionOk="0">
                  <a:moveTo>
                    <a:pt x="103771" y="270224"/>
                  </a:moveTo>
                  <a:lnTo>
                    <a:pt x="0" y="210217"/>
                  </a:lnTo>
                  <a:lnTo>
                    <a:pt x="280143" y="0"/>
                  </a:lnTo>
                  <a:lnTo>
                    <a:pt x="383913"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19"/>
            <p:cNvSpPr/>
            <p:nvPr/>
          </p:nvSpPr>
          <p:spPr>
            <a:xfrm>
              <a:off x="4938478" y="844529"/>
              <a:ext cx="383913" cy="270224"/>
            </a:xfrm>
            <a:custGeom>
              <a:avLst/>
              <a:gdLst/>
              <a:ahLst/>
              <a:cxnLst/>
              <a:rect l="l" t="t" r="r" b="b"/>
              <a:pathLst>
                <a:path w="383913" h="270224" extrusionOk="0">
                  <a:moveTo>
                    <a:pt x="103771" y="270224"/>
                  </a:moveTo>
                  <a:lnTo>
                    <a:pt x="0" y="210121"/>
                  </a:lnTo>
                  <a:lnTo>
                    <a:pt x="280142" y="0"/>
                  </a:lnTo>
                  <a:lnTo>
                    <a:pt x="383913" y="60008"/>
                  </a:lnTo>
                  <a:lnTo>
                    <a:pt x="103771" y="270224"/>
                  </a:ln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19"/>
            <p:cNvSpPr/>
            <p:nvPr/>
          </p:nvSpPr>
          <p:spPr>
            <a:xfrm>
              <a:off x="5042248" y="904537"/>
              <a:ext cx="384008" cy="270224"/>
            </a:xfrm>
            <a:custGeom>
              <a:avLst/>
              <a:gdLst/>
              <a:ahLst/>
              <a:cxnLst/>
              <a:rect l="l" t="t" r="r" b="b"/>
              <a:pathLst>
                <a:path w="384008" h="270224" extrusionOk="0">
                  <a:moveTo>
                    <a:pt x="103771" y="270224"/>
                  </a:moveTo>
                  <a:lnTo>
                    <a:pt x="0" y="210217"/>
                  </a:lnTo>
                  <a:lnTo>
                    <a:pt x="280143" y="0"/>
                  </a:lnTo>
                  <a:lnTo>
                    <a:pt x="384008" y="60103"/>
                  </a:lnTo>
                  <a:lnTo>
                    <a:pt x="103771" y="270224"/>
                  </a:ln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19"/>
            <p:cNvSpPr/>
            <p:nvPr/>
          </p:nvSpPr>
          <p:spPr>
            <a:xfrm>
              <a:off x="4316519" y="693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19"/>
            <p:cNvSpPr/>
            <p:nvPr/>
          </p:nvSpPr>
          <p:spPr>
            <a:xfrm>
              <a:off x="4420290" y="753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19"/>
            <p:cNvSpPr/>
            <p:nvPr/>
          </p:nvSpPr>
          <p:spPr>
            <a:xfrm>
              <a:off x="4524441" y="813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0" name="Google Shape;900;p19"/>
            <p:cNvSpPr/>
            <p:nvPr/>
          </p:nvSpPr>
          <p:spPr>
            <a:xfrm>
              <a:off x="4627926" y="873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19"/>
            <p:cNvSpPr/>
            <p:nvPr/>
          </p:nvSpPr>
          <p:spPr>
            <a:xfrm>
              <a:off x="4731697" y="933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19"/>
            <p:cNvSpPr/>
            <p:nvPr/>
          </p:nvSpPr>
          <p:spPr>
            <a:xfrm>
              <a:off x="4835467" y="993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19"/>
            <p:cNvSpPr/>
            <p:nvPr/>
          </p:nvSpPr>
          <p:spPr>
            <a:xfrm>
              <a:off x="4939238" y="1053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19"/>
            <p:cNvSpPr/>
            <p:nvPr/>
          </p:nvSpPr>
          <p:spPr>
            <a:xfrm>
              <a:off x="5043008" y="1113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F4F5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05" name="Google Shape;905;p19"/>
            <p:cNvGrpSpPr/>
            <p:nvPr/>
          </p:nvGrpSpPr>
          <p:grpSpPr>
            <a:xfrm>
              <a:off x="4316519" y="693558"/>
              <a:ext cx="830259" cy="517637"/>
              <a:chOff x="5840944" y="1418558"/>
              <a:chExt cx="830259" cy="517637"/>
            </a:xfrm>
          </p:grpSpPr>
          <p:sp>
            <p:nvSpPr>
              <p:cNvPr id="906" name="Google Shape;906;p19"/>
              <p:cNvSpPr/>
              <p:nvPr/>
            </p:nvSpPr>
            <p:spPr>
              <a:xfrm>
                <a:off x="5840944" y="141855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2005" y="36601"/>
                      <a:pt x="21267" y="70060"/>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19"/>
              <p:cNvSpPr/>
              <p:nvPr/>
            </p:nvSpPr>
            <p:spPr>
              <a:xfrm>
                <a:off x="5944715" y="1478661"/>
                <a:ext cx="103865" cy="97152"/>
              </a:xfrm>
              <a:custGeom>
                <a:avLst/>
                <a:gdLst/>
                <a:ahLst/>
                <a:cxnLst/>
                <a:rect l="l" t="t" r="r" b="b"/>
                <a:pathLst>
                  <a:path w="103865" h="97152" extrusionOk="0">
                    <a:moveTo>
                      <a:pt x="51980" y="90011"/>
                    </a:moveTo>
                    <a:cubicBezTo>
                      <a:pt x="80489" y="106680"/>
                      <a:pt x="103866" y="93154"/>
                      <a:pt x="103866" y="60007"/>
                    </a:cubicBezTo>
                    <a:lnTo>
                      <a:pt x="0" y="0"/>
                    </a:lnTo>
                    <a:cubicBezTo>
                      <a:pt x="2005" y="36598"/>
                      <a:pt x="21315" y="70038"/>
                      <a:pt x="51980" y="9001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19"/>
              <p:cNvSpPr/>
              <p:nvPr/>
            </p:nvSpPr>
            <p:spPr>
              <a:xfrm>
                <a:off x="6048866" y="153866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2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19"/>
              <p:cNvSpPr/>
              <p:nvPr/>
            </p:nvSpPr>
            <p:spPr>
              <a:xfrm>
                <a:off x="6152351" y="1598771"/>
                <a:ext cx="103770" cy="97187"/>
              </a:xfrm>
              <a:custGeom>
                <a:avLst/>
                <a:gdLst/>
                <a:ahLst/>
                <a:cxnLst/>
                <a:rect l="l" t="t" r="r" b="b"/>
                <a:pathLst>
                  <a:path w="103770" h="97187" extrusionOk="0">
                    <a:moveTo>
                      <a:pt x="51885" y="90106"/>
                    </a:moveTo>
                    <a:cubicBezTo>
                      <a:pt x="80394" y="106680"/>
                      <a:pt x="103771" y="93154"/>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19"/>
              <p:cNvSpPr/>
              <p:nvPr/>
            </p:nvSpPr>
            <p:spPr>
              <a:xfrm>
                <a:off x="6256122" y="1658778"/>
                <a:ext cx="103770" cy="97206"/>
              </a:xfrm>
              <a:custGeom>
                <a:avLst/>
                <a:gdLst/>
                <a:ahLst/>
                <a:cxnLst/>
                <a:rect l="l" t="t" r="r" b="b"/>
                <a:pathLst>
                  <a:path w="103770" h="97206" extrusionOk="0">
                    <a:moveTo>
                      <a:pt x="51885" y="90106"/>
                    </a:moveTo>
                    <a:cubicBezTo>
                      <a:pt x="80394" y="106680"/>
                      <a:pt x="103771" y="93250"/>
                      <a:pt x="103771" y="60103"/>
                    </a:cubicBezTo>
                    <a:lnTo>
                      <a:pt x="0" y="0"/>
                    </a:lnTo>
                    <a:cubicBezTo>
                      <a:pt x="1958" y="36614"/>
                      <a:pt x="21239" y="70093"/>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19"/>
              <p:cNvSpPr/>
              <p:nvPr/>
            </p:nvSpPr>
            <p:spPr>
              <a:xfrm>
                <a:off x="6359892" y="171888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19"/>
              <p:cNvSpPr/>
              <p:nvPr/>
            </p:nvSpPr>
            <p:spPr>
              <a:xfrm>
                <a:off x="6463663" y="1778889"/>
                <a:ext cx="103770" cy="97206"/>
              </a:xfrm>
              <a:custGeom>
                <a:avLst/>
                <a:gdLst/>
                <a:ahLst/>
                <a:cxnLst/>
                <a:rect l="l" t="t" r="r" b="b"/>
                <a:pathLst>
                  <a:path w="103770" h="97206" extrusionOk="0">
                    <a:moveTo>
                      <a:pt x="51885" y="90106"/>
                    </a:moveTo>
                    <a:cubicBezTo>
                      <a:pt x="80394" y="106680"/>
                      <a:pt x="103770" y="93250"/>
                      <a:pt x="103770" y="60103"/>
                    </a:cubicBezTo>
                    <a:lnTo>
                      <a:pt x="0" y="0"/>
                    </a:lnTo>
                    <a:cubicBezTo>
                      <a:pt x="1863" y="36642"/>
                      <a:pt x="21163" y="70158"/>
                      <a:pt x="51885" y="90106"/>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19"/>
              <p:cNvSpPr/>
              <p:nvPr/>
            </p:nvSpPr>
            <p:spPr>
              <a:xfrm>
                <a:off x="6567433" y="1838991"/>
                <a:ext cx="103770" cy="97204"/>
              </a:xfrm>
              <a:custGeom>
                <a:avLst/>
                <a:gdLst/>
                <a:ahLst/>
                <a:cxnLst/>
                <a:rect l="l" t="t" r="r" b="b"/>
                <a:pathLst>
                  <a:path w="103770" h="97204" extrusionOk="0">
                    <a:moveTo>
                      <a:pt x="51885" y="90106"/>
                    </a:moveTo>
                    <a:cubicBezTo>
                      <a:pt x="80394" y="106680"/>
                      <a:pt x="103771" y="93250"/>
                      <a:pt x="103771" y="60008"/>
                    </a:cubicBezTo>
                    <a:lnTo>
                      <a:pt x="0" y="0"/>
                    </a:lnTo>
                    <a:cubicBezTo>
                      <a:pt x="1986" y="36606"/>
                      <a:pt x="21258" y="70071"/>
                      <a:pt x="51885" y="90106"/>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14" name="Google Shape;914;p19"/>
            <p:cNvSpPr/>
            <p:nvPr/>
          </p:nvSpPr>
          <p:spPr>
            <a:xfrm>
              <a:off x="5776434" y="3835950"/>
              <a:ext cx="422399" cy="244506"/>
            </a:xfrm>
            <a:custGeom>
              <a:avLst/>
              <a:gdLst/>
              <a:ahLst/>
              <a:cxnLst/>
              <a:rect l="l" t="t" r="r" b="b"/>
              <a:pathLst>
                <a:path w="422399" h="244506" extrusionOk="0">
                  <a:moveTo>
                    <a:pt x="375265" y="244507"/>
                  </a:moveTo>
                  <a:lnTo>
                    <a:pt x="0" y="27337"/>
                  </a:lnTo>
                  <a:lnTo>
                    <a:pt x="47039" y="0"/>
                  </a:lnTo>
                  <a:lnTo>
                    <a:pt x="422399" y="217075"/>
                  </a:lnTo>
                  <a:lnTo>
                    <a:pt x="375265" y="24450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5" name="Google Shape;915;p19"/>
            <p:cNvSpPr/>
            <p:nvPr/>
          </p:nvSpPr>
          <p:spPr>
            <a:xfrm>
              <a:off x="5919927" y="3349699"/>
              <a:ext cx="376785" cy="648842"/>
            </a:xfrm>
            <a:custGeom>
              <a:avLst/>
              <a:gdLst/>
              <a:ahLst/>
              <a:cxnLst/>
              <a:rect l="l" t="t" r="r" b="b"/>
              <a:pathLst>
                <a:path w="376785" h="648842" extrusionOk="0">
                  <a:moveTo>
                    <a:pt x="376786" y="648843"/>
                  </a:moveTo>
                  <a:lnTo>
                    <a:pt x="0" y="430721"/>
                  </a:lnTo>
                  <a:lnTo>
                    <a:pt x="47134" y="0"/>
                  </a:lnTo>
                  <a:lnTo>
                    <a:pt x="329747" y="163544"/>
                  </a:lnTo>
                  <a:lnTo>
                    <a:pt x="376786" y="648843"/>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19"/>
            <p:cNvSpPr/>
            <p:nvPr/>
          </p:nvSpPr>
          <p:spPr>
            <a:xfrm>
              <a:off x="5821952" y="3404277"/>
              <a:ext cx="376880" cy="648747"/>
            </a:xfrm>
            <a:custGeom>
              <a:avLst/>
              <a:gdLst/>
              <a:ahLst/>
              <a:cxnLst/>
              <a:rect l="l" t="t" r="r" b="b"/>
              <a:pathLst>
                <a:path w="376880" h="648747" extrusionOk="0">
                  <a:moveTo>
                    <a:pt x="376881" y="648748"/>
                  </a:moveTo>
                  <a:lnTo>
                    <a:pt x="0" y="430721"/>
                  </a:lnTo>
                  <a:lnTo>
                    <a:pt x="47134" y="0"/>
                  </a:lnTo>
                  <a:lnTo>
                    <a:pt x="329747" y="163544"/>
                  </a:lnTo>
                  <a:lnTo>
                    <a:pt x="376881" y="648748"/>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19"/>
            <p:cNvSpPr/>
            <p:nvPr/>
          </p:nvSpPr>
          <p:spPr>
            <a:xfrm>
              <a:off x="6151700" y="3513243"/>
              <a:ext cx="145012" cy="539781"/>
            </a:xfrm>
            <a:custGeom>
              <a:avLst/>
              <a:gdLst/>
              <a:ahLst/>
              <a:cxnLst/>
              <a:rect l="l" t="t" r="r" b="b"/>
              <a:pathLst>
                <a:path w="145012" h="539781" extrusionOk="0">
                  <a:moveTo>
                    <a:pt x="47134" y="539782"/>
                  </a:moveTo>
                  <a:lnTo>
                    <a:pt x="145013" y="485299"/>
                  </a:lnTo>
                  <a:lnTo>
                    <a:pt x="97974" y="0"/>
                  </a:lnTo>
                  <a:lnTo>
                    <a:pt x="0" y="54578"/>
                  </a:lnTo>
                  <a:lnTo>
                    <a:pt x="47134" y="539782"/>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19"/>
            <p:cNvSpPr/>
            <p:nvPr/>
          </p:nvSpPr>
          <p:spPr>
            <a:xfrm>
              <a:off x="5869087" y="3349699"/>
              <a:ext cx="97973" cy="104584"/>
            </a:xfrm>
            <a:custGeom>
              <a:avLst/>
              <a:gdLst/>
              <a:ahLst/>
              <a:cxnLst/>
              <a:rect l="l" t="t" r="r" b="b"/>
              <a:pathLst>
                <a:path w="97973" h="104584" extrusionOk="0">
                  <a:moveTo>
                    <a:pt x="0" y="54578"/>
                  </a:moveTo>
                  <a:lnTo>
                    <a:pt x="97974" y="0"/>
                  </a:lnTo>
                  <a:lnTo>
                    <a:pt x="86476" y="104584"/>
                  </a:lnTo>
                  <a:lnTo>
                    <a:pt x="0" y="54578"/>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19"/>
            <p:cNvSpPr/>
            <p:nvPr/>
          </p:nvSpPr>
          <p:spPr>
            <a:xfrm>
              <a:off x="5939787" y="3382376"/>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5"/>
                    <a:pt x="31739" y="-14008"/>
                    <a:pt x="70606" y="8471"/>
                  </a:cubicBezTo>
                  <a:cubicBezTo>
                    <a:pt x="109472" y="30950"/>
                    <a:pt x="141211" y="91815"/>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19"/>
            <p:cNvSpPr/>
            <p:nvPr/>
          </p:nvSpPr>
          <p:spPr>
            <a:xfrm>
              <a:off x="6031584" y="3326084"/>
              <a:ext cx="141211" cy="143535"/>
            </a:xfrm>
            <a:custGeom>
              <a:avLst/>
              <a:gdLst/>
              <a:ahLst/>
              <a:cxnLst/>
              <a:rect l="l" t="t" r="r" b="b"/>
              <a:pathLst>
                <a:path w="141211" h="143535" extrusionOk="0">
                  <a:moveTo>
                    <a:pt x="141211" y="143536"/>
                  </a:moveTo>
                  <a:lnTo>
                    <a:pt x="123821" y="133439"/>
                  </a:lnTo>
                  <a:cubicBezTo>
                    <a:pt x="123821" y="92767"/>
                    <a:pt x="99969" y="45904"/>
                    <a:pt x="70606" y="28664"/>
                  </a:cubicBezTo>
                  <a:cubicBezTo>
                    <a:pt x="41242" y="11424"/>
                    <a:pt x="17485" y="30950"/>
                    <a:pt x="17485" y="71622"/>
                  </a:cubicBezTo>
                  <a:lnTo>
                    <a:pt x="0" y="61525"/>
                  </a:lnTo>
                  <a:cubicBezTo>
                    <a:pt x="0" y="9804"/>
                    <a:pt x="31739" y="-14008"/>
                    <a:pt x="70606" y="8471"/>
                  </a:cubicBezTo>
                  <a:cubicBezTo>
                    <a:pt x="109472" y="30950"/>
                    <a:pt x="141211" y="92291"/>
                    <a:pt x="141211" y="143536"/>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19"/>
            <p:cNvSpPr/>
            <p:nvPr/>
          </p:nvSpPr>
          <p:spPr>
            <a:xfrm>
              <a:off x="5273451" y="4003686"/>
              <a:ext cx="608559" cy="352234"/>
            </a:xfrm>
            <a:custGeom>
              <a:avLst/>
              <a:gdLst/>
              <a:ahLst/>
              <a:cxnLst/>
              <a:rect l="l" t="t" r="r" b="b"/>
              <a:pathLst>
                <a:path w="608559" h="352234" extrusionOk="0">
                  <a:moveTo>
                    <a:pt x="540709" y="352234"/>
                  </a:moveTo>
                  <a:lnTo>
                    <a:pt x="0" y="39529"/>
                  </a:lnTo>
                  <a:lnTo>
                    <a:pt x="67850" y="0"/>
                  </a:lnTo>
                  <a:lnTo>
                    <a:pt x="608559" y="312801"/>
                  </a:lnTo>
                  <a:lnTo>
                    <a:pt x="540709" y="352234"/>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19"/>
            <p:cNvSpPr/>
            <p:nvPr/>
          </p:nvSpPr>
          <p:spPr>
            <a:xfrm>
              <a:off x="5480232" y="3303313"/>
              <a:ext cx="542799" cy="934592"/>
            </a:xfrm>
            <a:custGeom>
              <a:avLst/>
              <a:gdLst/>
              <a:ahLst/>
              <a:cxnLst/>
              <a:rect l="l" t="t" r="r" b="b"/>
              <a:pathLst>
                <a:path w="542799" h="934592" extrusionOk="0">
                  <a:moveTo>
                    <a:pt x="542800" y="934593"/>
                  </a:moveTo>
                  <a:lnTo>
                    <a:pt x="0" y="620458"/>
                  </a:lnTo>
                  <a:lnTo>
                    <a:pt x="67850" y="0"/>
                  </a:lnTo>
                  <a:lnTo>
                    <a:pt x="474950" y="235648"/>
                  </a:lnTo>
                  <a:lnTo>
                    <a:pt x="542800" y="9345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19"/>
            <p:cNvSpPr/>
            <p:nvPr/>
          </p:nvSpPr>
          <p:spPr>
            <a:xfrm>
              <a:off x="5339115" y="3381894"/>
              <a:ext cx="542894" cy="934592"/>
            </a:xfrm>
            <a:custGeom>
              <a:avLst/>
              <a:gdLst/>
              <a:ahLst/>
              <a:cxnLst/>
              <a:rect l="l" t="t" r="r" b="b"/>
              <a:pathLst>
                <a:path w="542894" h="934592" extrusionOk="0">
                  <a:moveTo>
                    <a:pt x="542895" y="934593"/>
                  </a:moveTo>
                  <a:lnTo>
                    <a:pt x="0" y="620458"/>
                  </a:lnTo>
                  <a:lnTo>
                    <a:pt x="67850" y="0"/>
                  </a:lnTo>
                  <a:lnTo>
                    <a:pt x="475045" y="235553"/>
                  </a:lnTo>
                  <a:lnTo>
                    <a:pt x="542895" y="93459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19"/>
            <p:cNvSpPr/>
            <p:nvPr/>
          </p:nvSpPr>
          <p:spPr>
            <a:xfrm>
              <a:off x="5814160" y="3538961"/>
              <a:ext cx="208871" cy="777525"/>
            </a:xfrm>
            <a:custGeom>
              <a:avLst/>
              <a:gdLst/>
              <a:ahLst/>
              <a:cxnLst/>
              <a:rect l="l" t="t" r="r" b="b"/>
              <a:pathLst>
                <a:path w="208871" h="777525" extrusionOk="0">
                  <a:moveTo>
                    <a:pt x="67850" y="777526"/>
                  </a:moveTo>
                  <a:lnTo>
                    <a:pt x="208871" y="698945"/>
                  </a:lnTo>
                  <a:lnTo>
                    <a:pt x="141021" y="0"/>
                  </a:lnTo>
                  <a:lnTo>
                    <a:pt x="0" y="78486"/>
                  </a:lnTo>
                  <a:lnTo>
                    <a:pt x="67850" y="777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19"/>
            <p:cNvSpPr/>
            <p:nvPr/>
          </p:nvSpPr>
          <p:spPr>
            <a:xfrm>
              <a:off x="5406965" y="3303313"/>
              <a:ext cx="141116" cy="150685"/>
            </a:xfrm>
            <a:custGeom>
              <a:avLst/>
              <a:gdLst/>
              <a:ahLst/>
              <a:cxnLst/>
              <a:rect l="l" t="t" r="r" b="b"/>
              <a:pathLst>
                <a:path w="141116" h="150685" extrusionOk="0">
                  <a:moveTo>
                    <a:pt x="0" y="78581"/>
                  </a:moveTo>
                  <a:lnTo>
                    <a:pt x="141117" y="0"/>
                  </a:lnTo>
                  <a:lnTo>
                    <a:pt x="124582" y="150685"/>
                  </a:lnTo>
                  <a:lnTo>
                    <a:pt x="0" y="78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19"/>
            <p:cNvSpPr/>
            <p:nvPr/>
          </p:nvSpPr>
          <p:spPr>
            <a:xfrm>
              <a:off x="5508835" y="3350470"/>
              <a:ext cx="203454" cy="206683"/>
            </a:xfrm>
            <a:custGeom>
              <a:avLst/>
              <a:gdLst/>
              <a:ahLst/>
              <a:cxnLst/>
              <a:rect l="l" t="t" r="r" b="b"/>
              <a:pathLst>
                <a:path w="203454" h="206683" extrusionOk="0">
                  <a:moveTo>
                    <a:pt x="203455" y="206684"/>
                  </a:moveTo>
                  <a:lnTo>
                    <a:pt x="178367" y="191730"/>
                  </a:lnTo>
                  <a:cubicBezTo>
                    <a:pt x="178367" y="133151"/>
                    <a:pt x="143967" y="65619"/>
                    <a:pt x="101775" y="41235"/>
                  </a:cubicBezTo>
                  <a:cubicBezTo>
                    <a:pt x="59582" y="16851"/>
                    <a:pt x="25087" y="44473"/>
                    <a:pt x="25087" y="103052"/>
                  </a:cubicBezTo>
                  <a:lnTo>
                    <a:pt x="0" y="88574"/>
                  </a:lnTo>
                  <a:cubicBezTo>
                    <a:pt x="0" y="13993"/>
                    <a:pt x="45613" y="-20297"/>
                    <a:pt x="101775" y="12374"/>
                  </a:cubicBezTo>
                  <a:cubicBezTo>
                    <a:pt x="157936" y="45045"/>
                    <a:pt x="203455" y="132103"/>
                    <a:pt x="203455" y="206684"/>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19"/>
            <p:cNvSpPr/>
            <p:nvPr/>
          </p:nvSpPr>
          <p:spPr>
            <a:xfrm>
              <a:off x="5641209" y="3269779"/>
              <a:ext cx="203454" cy="206316"/>
            </a:xfrm>
            <a:custGeom>
              <a:avLst/>
              <a:gdLst/>
              <a:ahLst/>
              <a:cxnLst/>
              <a:rect l="l" t="t" r="r" b="b"/>
              <a:pathLst>
                <a:path w="203454" h="206316" extrusionOk="0">
                  <a:moveTo>
                    <a:pt x="203455" y="206317"/>
                  </a:moveTo>
                  <a:lnTo>
                    <a:pt x="178367" y="191744"/>
                  </a:lnTo>
                  <a:cubicBezTo>
                    <a:pt x="178367" y="133165"/>
                    <a:pt x="143967" y="65633"/>
                    <a:pt x="101775" y="41153"/>
                  </a:cubicBezTo>
                  <a:cubicBezTo>
                    <a:pt x="59582" y="16674"/>
                    <a:pt x="25088" y="44487"/>
                    <a:pt x="25088" y="103066"/>
                  </a:cubicBezTo>
                  <a:lnTo>
                    <a:pt x="0" y="88588"/>
                  </a:lnTo>
                  <a:cubicBezTo>
                    <a:pt x="0" y="13912"/>
                    <a:pt x="45708" y="-20283"/>
                    <a:pt x="101775" y="12388"/>
                  </a:cubicBezTo>
                  <a:cubicBezTo>
                    <a:pt x="157842" y="45059"/>
                    <a:pt x="203455" y="131641"/>
                    <a:pt x="203455" y="20631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19"/>
            <p:cNvSpPr/>
            <p:nvPr/>
          </p:nvSpPr>
          <p:spPr>
            <a:xfrm>
              <a:off x="3370326" y="2746576"/>
              <a:ext cx="431236" cy="248888"/>
            </a:xfrm>
            <a:custGeom>
              <a:avLst/>
              <a:gdLst/>
              <a:ahLst/>
              <a:cxnLst/>
              <a:rect l="l" t="t" r="r" b="b"/>
              <a:pathLst>
                <a:path w="431236" h="248888" extrusionOk="0">
                  <a:moveTo>
                    <a:pt x="203170" y="248888"/>
                  </a:moveTo>
                  <a:lnTo>
                    <a:pt x="0" y="132016"/>
                  </a:lnTo>
                  <a:lnTo>
                    <a:pt x="228162" y="0"/>
                  </a:lnTo>
                  <a:lnTo>
                    <a:pt x="431237" y="116967"/>
                  </a:lnTo>
                  <a:lnTo>
                    <a:pt x="203170" y="248888"/>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19"/>
            <p:cNvSpPr/>
            <p:nvPr/>
          </p:nvSpPr>
          <p:spPr>
            <a:xfrm>
              <a:off x="3388571" y="2474923"/>
              <a:ext cx="435798" cy="252221"/>
            </a:xfrm>
            <a:custGeom>
              <a:avLst/>
              <a:gdLst/>
              <a:ahLst/>
              <a:cxnLst/>
              <a:rect l="l" t="t" r="r" b="b"/>
              <a:pathLst>
                <a:path w="435798" h="252221" extrusionOk="0">
                  <a:moveTo>
                    <a:pt x="217899" y="252222"/>
                  </a:moveTo>
                  <a:lnTo>
                    <a:pt x="0" y="126111"/>
                  </a:lnTo>
                  <a:lnTo>
                    <a:pt x="217899" y="0"/>
                  </a:lnTo>
                  <a:lnTo>
                    <a:pt x="435798" y="126111"/>
                  </a:lnTo>
                  <a:lnTo>
                    <a:pt x="217899" y="252222"/>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19"/>
            <p:cNvSpPr/>
            <p:nvPr/>
          </p:nvSpPr>
          <p:spPr>
            <a:xfrm>
              <a:off x="3606470" y="2623608"/>
              <a:ext cx="203169" cy="352710"/>
            </a:xfrm>
            <a:custGeom>
              <a:avLst/>
              <a:gdLst/>
              <a:ahLst/>
              <a:cxnLst/>
              <a:rect l="l" t="t" r="r" b="b"/>
              <a:pathLst>
                <a:path w="203169" h="352710" extrusionOk="0">
                  <a:moveTo>
                    <a:pt x="203170" y="235172"/>
                  </a:moveTo>
                  <a:lnTo>
                    <a:pt x="0" y="352711"/>
                  </a:lnTo>
                  <a:lnTo>
                    <a:pt x="0" y="117538"/>
                  </a:lnTo>
                  <a:lnTo>
                    <a:pt x="203170" y="0"/>
                  </a:lnTo>
                  <a:lnTo>
                    <a:pt x="203170" y="23517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19"/>
            <p:cNvSpPr/>
            <p:nvPr/>
          </p:nvSpPr>
          <p:spPr>
            <a:xfrm>
              <a:off x="3403301" y="2623608"/>
              <a:ext cx="203169" cy="352710"/>
            </a:xfrm>
            <a:custGeom>
              <a:avLst/>
              <a:gdLst/>
              <a:ahLst/>
              <a:cxnLst/>
              <a:rect l="l" t="t" r="r" b="b"/>
              <a:pathLst>
                <a:path w="203169" h="352710" extrusionOk="0">
                  <a:moveTo>
                    <a:pt x="203170" y="352711"/>
                  </a:moveTo>
                  <a:lnTo>
                    <a:pt x="0" y="235172"/>
                  </a:lnTo>
                  <a:lnTo>
                    <a:pt x="0" y="0"/>
                  </a:lnTo>
                  <a:lnTo>
                    <a:pt x="203170" y="117538"/>
                  </a:lnTo>
                  <a:lnTo>
                    <a:pt x="203170" y="35271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19"/>
            <p:cNvSpPr/>
            <p:nvPr/>
          </p:nvSpPr>
          <p:spPr>
            <a:xfrm>
              <a:off x="3403301" y="2623608"/>
              <a:ext cx="203169" cy="177736"/>
            </a:xfrm>
            <a:custGeom>
              <a:avLst/>
              <a:gdLst/>
              <a:ahLst/>
              <a:cxnLst/>
              <a:rect l="l" t="t" r="r" b="b"/>
              <a:pathLst>
                <a:path w="203169" h="177736" extrusionOk="0">
                  <a:moveTo>
                    <a:pt x="0" y="0"/>
                  </a:moveTo>
                  <a:lnTo>
                    <a:pt x="0" y="61532"/>
                  </a:lnTo>
                  <a:lnTo>
                    <a:pt x="203170" y="177737"/>
                  </a:lnTo>
                  <a:lnTo>
                    <a:pt x="203170" y="11782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19"/>
            <p:cNvSpPr/>
            <p:nvPr/>
          </p:nvSpPr>
          <p:spPr>
            <a:xfrm>
              <a:off x="3606470" y="2623608"/>
              <a:ext cx="203169" cy="177736"/>
            </a:xfrm>
            <a:custGeom>
              <a:avLst/>
              <a:gdLst/>
              <a:ahLst/>
              <a:cxnLst/>
              <a:rect l="l" t="t" r="r" b="b"/>
              <a:pathLst>
                <a:path w="203169" h="177736" extrusionOk="0">
                  <a:moveTo>
                    <a:pt x="203170" y="0"/>
                  </a:moveTo>
                  <a:lnTo>
                    <a:pt x="203170" y="65913"/>
                  </a:lnTo>
                  <a:lnTo>
                    <a:pt x="0" y="177737"/>
                  </a:lnTo>
                  <a:lnTo>
                    <a:pt x="0" y="117824"/>
                  </a:lnTo>
                  <a:lnTo>
                    <a:pt x="20317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19"/>
            <p:cNvSpPr/>
            <p:nvPr/>
          </p:nvSpPr>
          <p:spPr>
            <a:xfrm>
              <a:off x="3388571" y="2601034"/>
              <a:ext cx="217899" cy="189547"/>
            </a:xfrm>
            <a:custGeom>
              <a:avLst/>
              <a:gdLst/>
              <a:ahLst/>
              <a:cxnLst/>
              <a:rect l="l" t="t" r="r" b="b"/>
              <a:pathLst>
                <a:path w="217899" h="189547" extrusionOk="0">
                  <a:moveTo>
                    <a:pt x="0" y="0"/>
                  </a:moveTo>
                  <a:lnTo>
                    <a:pt x="0" y="65151"/>
                  </a:lnTo>
                  <a:lnTo>
                    <a:pt x="217899" y="189547"/>
                  </a:lnTo>
                  <a:lnTo>
                    <a:pt x="217899" y="126111"/>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19"/>
            <p:cNvSpPr/>
            <p:nvPr/>
          </p:nvSpPr>
          <p:spPr>
            <a:xfrm>
              <a:off x="3606470" y="2601034"/>
              <a:ext cx="217899" cy="189547"/>
            </a:xfrm>
            <a:custGeom>
              <a:avLst/>
              <a:gdLst/>
              <a:ahLst/>
              <a:cxnLst/>
              <a:rect l="l" t="t" r="r" b="b"/>
              <a:pathLst>
                <a:path w="217899" h="189547" extrusionOk="0">
                  <a:moveTo>
                    <a:pt x="0" y="189547"/>
                  </a:moveTo>
                  <a:lnTo>
                    <a:pt x="217899" y="70295"/>
                  </a:lnTo>
                  <a:lnTo>
                    <a:pt x="217899" y="0"/>
                  </a:lnTo>
                  <a:lnTo>
                    <a:pt x="0" y="126111"/>
                  </a:lnTo>
                  <a:lnTo>
                    <a:pt x="0" y="189547"/>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19"/>
            <p:cNvSpPr/>
            <p:nvPr/>
          </p:nvSpPr>
          <p:spPr>
            <a:xfrm>
              <a:off x="6048784" y="4120462"/>
              <a:ext cx="389804" cy="224885"/>
            </a:xfrm>
            <a:custGeom>
              <a:avLst/>
              <a:gdLst/>
              <a:ahLst/>
              <a:cxnLst/>
              <a:rect l="l" t="t" r="r" b="b"/>
              <a:pathLst>
                <a:path w="389804" h="224885" extrusionOk="0">
                  <a:moveTo>
                    <a:pt x="183404" y="224885"/>
                  </a:moveTo>
                  <a:lnTo>
                    <a:pt x="0" y="119444"/>
                  </a:lnTo>
                  <a:lnTo>
                    <a:pt x="206401" y="0"/>
                  </a:lnTo>
                  <a:lnTo>
                    <a:pt x="389805" y="105537"/>
                  </a:lnTo>
                  <a:lnTo>
                    <a:pt x="183404" y="224885"/>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19"/>
            <p:cNvSpPr/>
            <p:nvPr/>
          </p:nvSpPr>
          <p:spPr>
            <a:xfrm>
              <a:off x="6065699" y="3875193"/>
              <a:ext cx="393415" cy="227647"/>
            </a:xfrm>
            <a:custGeom>
              <a:avLst/>
              <a:gdLst/>
              <a:ahLst/>
              <a:cxnLst/>
              <a:rect l="l" t="t" r="r" b="b"/>
              <a:pathLst>
                <a:path w="393415" h="227647" extrusionOk="0">
                  <a:moveTo>
                    <a:pt x="196708" y="227647"/>
                  </a:moveTo>
                  <a:lnTo>
                    <a:pt x="0" y="113824"/>
                  </a:lnTo>
                  <a:lnTo>
                    <a:pt x="196708" y="0"/>
                  </a:lnTo>
                  <a:lnTo>
                    <a:pt x="393416" y="113824"/>
                  </a:lnTo>
                  <a:lnTo>
                    <a:pt x="196708" y="227647"/>
                  </a:lnTo>
                  <a:close/>
                </a:path>
              </a:pathLst>
            </a:custGeom>
            <a:solidFill>
              <a:srgbClr val="EFDA8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19"/>
            <p:cNvSpPr/>
            <p:nvPr/>
          </p:nvSpPr>
          <p:spPr>
            <a:xfrm>
              <a:off x="6262407" y="4009401"/>
              <a:ext cx="183404" cy="318420"/>
            </a:xfrm>
            <a:custGeom>
              <a:avLst/>
              <a:gdLst/>
              <a:ahLst/>
              <a:cxnLst/>
              <a:rect l="l" t="t" r="r" b="b"/>
              <a:pathLst>
                <a:path w="183404" h="318420" extrusionOk="0">
                  <a:moveTo>
                    <a:pt x="183404" y="212312"/>
                  </a:moveTo>
                  <a:lnTo>
                    <a:pt x="0" y="318421"/>
                  </a:lnTo>
                  <a:lnTo>
                    <a:pt x="0" y="106109"/>
                  </a:lnTo>
                  <a:lnTo>
                    <a:pt x="183404" y="0"/>
                  </a:lnTo>
                  <a:lnTo>
                    <a:pt x="183404" y="212312"/>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19"/>
            <p:cNvSpPr/>
            <p:nvPr/>
          </p:nvSpPr>
          <p:spPr>
            <a:xfrm>
              <a:off x="6079003" y="4009401"/>
              <a:ext cx="183403" cy="318420"/>
            </a:xfrm>
            <a:custGeom>
              <a:avLst/>
              <a:gdLst/>
              <a:ahLst/>
              <a:cxnLst/>
              <a:rect l="l" t="t" r="r" b="b"/>
              <a:pathLst>
                <a:path w="183403" h="318420" extrusionOk="0">
                  <a:moveTo>
                    <a:pt x="183404" y="318421"/>
                  </a:moveTo>
                  <a:lnTo>
                    <a:pt x="0" y="212312"/>
                  </a:lnTo>
                  <a:lnTo>
                    <a:pt x="0" y="0"/>
                  </a:lnTo>
                  <a:lnTo>
                    <a:pt x="183404" y="106109"/>
                  </a:lnTo>
                  <a:lnTo>
                    <a:pt x="183404" y="318421"/>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19"/>
            <p:cNvSpPr/>
            <p:nvPr/>
          </p:nvSpPr>
          <p:spPr>
            <a:xfrm>
              <a:off x="6079003" y="4009401"/>
              <a:ext cx="183403" cy="160496"/>
            </a:xfrm>
            <a:custGeom>
              <a:avLst/>
              <a:gdLst/>
              <a:ahLst/>
              <a:cxnLst/>
              <a:rect l="l" t="t" r="r" b="b"/>
              <a:pathLst>
                <a:path w="183403" h="160496" extrusionOk="0">
                  <a:moveTo>
                    <a:pt x="0" y="0"/>
                  </a:moveTo>
                  <a:lnTo>
                    <a:pt x="0" y="55531"/>
                  </a:lnTo>
                  <a:lnTo>
                    <a:pt x="183404" y="160496"/>
                  </a:lnTo>
                  <a:lnTo>
                    <a:pt x="183404" y="106394"/>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19"/>
            <p:cNvSpPr/>
            <p:nvPr/>
          </p:nvSpPr>
          <p:spPr>
            <a:xfrm>
              <a:off x="6262407" y="4009401"/>
              <a:ext cx="183404" cy="160496"/>
            </a:xfrm>
            <a:custGeom>
              <a:avLst/>
              <a:gdLst/>
              <a:ahLst/>
              <a:cxnLst/>
              <a:rect l="l" t="t" r="r" b="b"/>
              <a:pathLst>
                <a:path w="183404" h="160496" extrusionOk="0">
                  <a:moveTo>
                    <a:pt x="183404" y="0"/>
                  </a:moveTo>
                  <a:lnTo>
                    <a:pt x="183404" y="59531"/>
                  </a:lnTo>
                  <a:lnTo>
                    <a:pt x="0" y="160496"/>
                  </a:lnTo>
                  <a:lnTo>
                    <a:pt x="0" y="106394"/>
                  </a:lnTo>
                  <a:lnTo>
                    <a:pt x="183404"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19"/>
            <p:cNvSpPr/>
            <p:nvPr/>
          </p:nvSpPr>
          <p:spPr>
            <a:xfrm>
              <a:off x="6065699" y="3989017"/>
              <a:ext cx="196707" cy="171164"/>
            </a:xfrm>
            <a:custGeom>
              <a:avLst/>
              <a:gdLst/>
              <a:ahLst/>
              <a:cxnLst/>
              <a:rect l="l" t="t" r="r" b="b"/>
              <a:pathLst>
                <a:path w="196707" h="171164" extrusionOk="0">
                  <a:moveTo>
                    <a:pt x="0" y="0"/>
                  </a:moveTo>
                  <a:lnTo>
                    <a:pt x="0" y="58864"/>
                  </a:lnTo>
                  <a:lnTo>
                    <a:pt x="196708" y="171164"/>
                  </a:lnTo>
                  <a:lnTo>
                    <a:pt x="196708" y="113824"/>
                  </a:lnTo>
                  <a:lnTo>
                    <a:pt x="0" y="0"/>
                  </a:lnTo>
                  <a:close/>
                </a:path>
              </a:pathLst>
            </a:custGeom>
            <a:solidFill>
              <a:srgbClr val="E2C9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19"/>
            <p:cNvSpPr/>
            <p:nvPr/>
          </p:nvSpPr>
          <p:spPr>
            <a:xfrm>
              <a:off x="6262407" y="3989017"/>
              <a:ext cx="196708" cy="171164"/>
            </a:xfrm>
            <a:custGeom>
              <a:avLst/>
              <a:gdLst/>
              <a:ahLst/>
              <a:cxnLst/>
              <a:rect l="l" t="t" r="r" b="b"/>
              <a:pathLst>
                <a:path w="196708" h="171164" extrusionOk="0">
                  <a:moveTo>
                    <a:pt x="0" y="171164"/>
                  </a:moveTo>
                  <a:lnTo>
                    <a:pt x="196708" y="63437"/>
                  </a:lnTo>
                  <a:lnTo>
                    <a:pt x="196708" y="0"/>
                  </a:lnTo>
                  <a:lnTo>
                    <a:pt x="0" y="113824"/>
                  </a:lnTo>
                  <a:lnTo>
                    <a:pt x="0" y="171164"/>
                  </a:lnTo>
                  <a:close/>
                </a:path>
              </a:pathLst>
            </a:custGeom>
            <a:solidFill>
              <a:srgbClr val="D1B66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19"/>
            <p:cNvSpPr/>
            <p:nvPr/>
          </p:nvSpPr>
          <p:spPr>
            <a:xfrm>
              <a:off x="3676221" y="3054710"/>
              <a:ext cx="439504" cy="254317"/>
            </a:xfrm>
            <a:custGeom>
              <a:avLst/>
              <a:gdLst/>
              <a:ahLst/>
              <a:cxnLst/>
              <a:rect l="l" t="t" r="r" b="b"/>
              <a:pathLst>
                <a:path w="439504" h="254317" extrusionOk="0">
                  <a:moveTo>
                    <a:pt x="390470" y="254317"/>
                  </a:moveTo>
                  <a:lnTo>
                    <a:pt x="0" y="28480"/>
                  </a:lnTo>
                  <a:lnTo>
                    <a:pt x="49034" y="0"/>
                  </a:lnTo>
                  <a:lnTo>
                    <a:pt x="439504" y="225838"/>
                  </a:lnTo>
                  <a:lnTo>
                    <a:pt x="390470" y="254317"/>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19"/>
            <p:cNvSpPr/>
            <p:nvPr/>
          </p:nvSpPr>
          <p:spPr>
            <a:xfrm>
              <a:off x="3825510" y="2548837"/>
              <a:ext cx="392085" cy="674941"/>
            </a:xfrm>
            <a:custGeom>
              <a:avLst/>
              <a:gdLst/>
              <a:ahLst/>
              <a:cxnLst/>
              <a:rect l="l" t="t" r="r" b="b"/>
              <a:pathLst>
                <a:path w="392085" h="674941" extrusionOk="0">
                  <a:moveTo>
                    <a:pt x="392085" y="674942"/>
                  </a:moveTo>
                  <a:lnTo>
                    <a:pt x="0" y="448056"/>
                  </a:lnTo>
                  <a:lnTo>
                    <a:pt x="49034" y="0"/>
                  </a:lnTo>
                  <a:lnTo>
                    <a:pt x="343051" y="170212"/>
                  </a:lnTo>
                  <a:lnTo>
                    <a:pt x="392085" y="674942"/>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19"/>
            <p:cNvSpPr/>
            <p:nvPr/>
          </p:nvSpPr>
          <p:spPr>
            <a:xfrm>
              <a:off x="3723640" y="2605606"/>
              <a:ext cx="392085" cy="674941"/>
            </a:xfrm>
            <a:custGeom>
              <a:avLst/>
              <a:gdLst/>
              <a:ahLst/>
              <a:cxnLst/>
              <a:rect l="l" t="t" r="r" b="b"/>
              <a:pathLst>
                <a:path w="392085" h="674941" extrusionOk="0">
                  <a:moveTo>
                    <a:pt x="392085" y="674942"/>
                  </a:moveTo>
                  <a:lnTo>
                    <a:pt x="0" y="448056"/>
                  </a:lnTo>
                  <a:lnTo>
                    <a:pt x="49034" y="0"/>
                  </a:lnTo>
                  <a:lnTo>
                    <a:pt x="343051" y="170117"/>
                  </a:lnTo>
                  <a:lnTo>
                    <a:pt x="392085" y="674942"/>
                  </a:lnTo>
                  <a:close/>
                </a:path>
              </a:pathLst>
            </a:custGeom>
            <a:solidFill>
              <a:srgbClr val="FF6C6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19"/>
            <p:cNvSpPr/>
            <p:nvPr/>
          </p:nvSpPr>
          <p:spPr>
            <a:xfrm>
              <a:off x="4066691" y="2719049"/>
              <a:ext cx="150904" cy="561498"/>
            </a:xfrm>
            <a:custGeom>
              <a:avLst/>
              <a:gdLst/>
              <a:ahLst/>
              <a:cxnLst/>
              <a:rect l="l" t="t" r="r" b="b"/>
              <a:pathLst>
                <a:path w="150904" h="561498" extrusionOk="0">
                  <a:moveTo>
                    <a:pt x="49034" y="561499"/>
                  </a:moveTo>
                  <a:lnTo>
                    <a:pt x="150904" y="504730"/>
                  </a:lnTo>
                  <a:lnTo>
                    <a:pt x="101870" y="0"/>
                  </a:lnTo>
                  <a:lnTo>
                    <a:pt x="0" y="56674"/>
                  </a:lnTo>
                  <a:lnTo>
                    <a:pt x="49034" y="561499"/>
                  </a:lnTo>
                  <a:close/>
                </a:path>
              </a:pathLst>
            </a:custGeom>
            <a:solidFill>
              <a:srgbClr val="DD626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19"/>
            <p:cNvSpPr/>
            <p:nvPr/>
          </p:nvSpPr>
          <p:spPr>
            <a:xfrm>
              <a:off x="3772674" y="2548837"/>
              <a:ext cx="101869" cy="108775"/>
            </a:xfrm>
            <a:custGeom>
              <a:avLst/>
              <a:gdLst/>
              <a:ahLst/>
              <a:cxnLst/>
              <a:rect l="l" t="t" r="r" b="b"/>
              <a:pathLst>
                <a:path w="101869" h="108775" extrusionOk="0">
                  <a:moveTo>
                    <a:pt x="0" y="56769"/>
                  </a:moveTo>
                  <a:lnTo>
                    <a:pt x="101870" y="0"/>
                  </a:lnTo>
                  <a:lnTo>
                    <a:pt x="89992" y="108775"/>
                  </a:lnTo>
                  <a:lnTo>
                    <a:pt x="0" y="56769"/>
                  </a:lnTo>
                  <a:close/>
                </a:path>
              </a:pathLst>
            </a:custGeom>
            <a:solidFill>
              <a:srgbClr val="C6555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19"/>
            <p:cNvSpPr/>
            <p:nvPr/>
          </p:nvSpPr>
          <p:spPr>
            <a:xfrm>
              <a:off x="3846226" y="2583526"/>
              <a:ext cx="146913" cy="149048"/>
            </a:xfrm>
            <a:custGeom>
              <a:avLst/>
              <a:gdLst/>
              <a:ahLst/>
              <a:cxnLst/>
              <a:rect l="l" t="t" r="r" b="b"/>
              <a:pathLst>
                <a:path w="146913" h="149048" extrusionOk="0">
                  <a:moveTo>
                    <a:pt x="146913" y="149049"/>
                  </a:moveTo>
                  <a:lnTo>
                    <a:pt x="128858" y="138571"/>
                  </a:lnTo>
                  <a:cubicBezTo>
                    <a:pt x="128858" y="96185"/>
                    <a:pt x="103961" y="47417"/>
                    <a:pt x="73457" y="29796"/>
                  </a:cubicBezTo>
                  <a:cubicBezTo>
                    <a:pt x="42953" y="12175"/>
                    <a:pt x="18150" y="32177"/>
                    <a:pt x="18150" y="74468"/>
                  </a:cubicBezTo>
                  <a:lnTo>
                    <a:pt x="0" y="63991"/>
                  </a:lnTo>
                  <a:cubicBezTo>
                    <a:pt x="0" y="10174"/>
                    <a:pt x="32975" y="-14591"/>
                    <a:pt x="73457" y="8841"/>
                  </a:cubicBezTo>
                  <a:cubicBezTo>
                    <a:pt x="113939" y="32272"/>
                    <a:pt x="146913" y="94756"/>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19"/>
            <p:cNvSpPr/>
            <p:nvPr/>
          </p:nvSpPr>
          <p:spPr>
            <a:xfrm>
              <a:off x="3941824" y="2524566"/>
              <a:ext cx="146913" cy="149048"/>
            </a:xfrm>
            <a:custGeom>
              <a:avLst/>
              <a:gdLst/>
              <a:ahLst/>
              <a:cxnLst/>
              <a:rect l="l" t="t" r="r" b="b"/>
              <a:pathLst>
                <a:path w="146913" h="149048" extrusionOk="0">
                  <a:moveTo>
                    <a:pt x="146913" y="149049"/>
                  </a:moveTo>
                  <a:lnTo>
                    <a:pt x="128858" y="138571"/>
                  </a:lnTo>
                  <a:cubicBezTo>
                    <a:pt x="128858" y="96280"/>
                    <a:pt x="103961" y="47417"/>
                    <a:pt x="73457" y="29796"/>
                  </a:cubicBezTo>
                  <a:cubicBezTo>
                    <a:pt x="42953" y="12175"/>
                    <a:pt x="18150" y="32177"/>
                    <a:pt x="18150" y="74468"/>
                  </a:cubicBezTo>
                  <a:lnTo>
                    <a:pt x="0" y="63991"/>
                  </a:lnTo>
                  <a:cubicBezTo>
                    <a:pt x="0" y="10174"/>
                    <a:pt x="32975" y="-14591"/>
                    <a:pt x="73457" y="8841"/>
                  </a:cubicBezTo>
                  <a:cubicBezTo>
                    <a:pt x="113939" y="32272"/>
                    <a:pt x="146913" y="95137"/>
                    <a:pt x="146913" y="149049"/>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19"/>
            <p:cNvSpPr/>
            <p:nvPr/>
          </p:nvSpPr>
          <p:spPr>
            <a:xfrm>
              <a:off x="2533225" y="4605761"/>
              <a:ext cx="828643" cy="479488"/>
            </a:xfrm>
            <a:custGeom>
              <a:avLst/>
              <a:gdLst/>
              <a:ahLst/>
              <a:cxnLst/>
              <a:rect l="l" t="t" r="r" b="b"/>
              <a:pathLst>
                <a:path w="828643" h="479488" extrusionOk="0">
                  <a:moveTo>
                    <a:pt x="828644" y="239744"/>
                  </a:moveTo>
                  <a:cubicBezTo>
                    <a:pt x="828644" y="372151"/>
                    <a:pt x="643146" y="479489"/>
                    <a:pt x="414322" y="479489"/>
                  </a:cubicBezTo>
                  <a:cubicBezTo>
                    <a:pt x="185498" y="479489"/>
                    <a:pt x="0" y="372151"/>
                    <a:pt x="0" y="239744"/>
                  </a:cubicBezTo>
                  <a:cubicBezTo>
                    <a:pt x="0" y="107337"/>
                    <a:pt x="185498" y="0"/>
                    <a:pt x="414322" y="0"/>
                  </a:cubicBezTo>
                  <a:cubicBezTo>
                    <a:pt x="643146" y="0"/>
                    <a:pt x="828644" y="107337"/>
                    <a:pt x="828644" y="239744"/>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19"/>
            <p:cNvSpPr/>
            <p:nvPr/>
          </p:nvSpPr>
          <p:spPr>
            <a:xfrm>
              <a:off x="2599924" y="3049662"/>
              <a:ext cx="198618" cy="433482"/>
            </a:xfrm>
            <a:custGeom>
              <a:avLst/>
              <a:gdLst/>
              <a:ahLst/>
              <a:cxnLst/>
              <a:rect l="l" t="t" r="r" b="b"/>
              <a:pathLst>
                <a:path w="198618" h="433482" extrusionOk="0">
                  <a:moveTo>
                    <a:pt x="43818" y="0"/>
                  </a:moveTo>
                  <a:cubicBezTo>
                    <a:pt x="39161" y="40386"/>
                    <a:pt x="-8828" y="214503"/>
                    <a:pt x="1435" y="274130"/>
                  </a:cubicBezTo>
                  <a:cubicBezTo>
                    <a:pt x="11698" y="333756"/>
                    <a:pt x="175811" y="433483"/>
                    <a:pt x="175811" y="433483"/>
                  </a:cubicBezTo>
                  <a:lnTo>
                    <a:pt x="198618" y="331375"/>
                  </a:lnTo>
                  <a:lnTo>
                    <a:pt x="107676" y="242221"/>
                  </a:lnTo>
                  <a:lnTo>
                    <a:pt x="132289" y="73438"/>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19"/>
            <p:cNvSpPr/>
            <p:nvPr/>
          </p:nvSpPr>
          <p:spPr>
            <a:xfrm>
              <a:off x="2627967" y="2871431"/>
              <a:ext cx="142827" cy="275330"/>
            </a:xfrm>
            <a:custGeom>
              <a:avLst/>
              <a:gdLst/>
              <a:ahLst/>
              <a:cxnLst/>
              <a:rect l="l" t="t" r="r" b="b"/>
              <a:pathLst>
                <a:path w="142827" h="275330" extrusionOk="0">
                  <a:moveTo>
                    <a:pt x="142827" y="6685"/>
                  </a:moveTo>
                  <a:cubicBezTo>
                    <a:pt x="109783" y="-8688"/>
                    <a:pt x="70489" y="3237"/>
                    <a:pt x="51505" y="34403"/>
                  </a:cubicBezTo>
                  <a:cubicBezTo>
                    <a:pt x="27368" y="74408"/>
                    <a:pt x="2281" y="211949"/>
                    <a:pt x="0" y="235381"/>
                  </a:cubicBezTo>
                  <a:cubicBezTo>
                    <a:pt x="0" y="235381"/>
                    <a:pt x="33925" y="282339"/>
                    <a:pt x="84670" y="27443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19"/>
            <p:cNvSpPr/>
            <p:nvPr/>
          </p:nvSpPr>
          <p:spPr>
            <a:xfrm>
              <a:off x="2942472" y="4777576"/>
              <a:ext cx="307903" cy="173671"/>
            </a:xfrm>
            <a:custGeom>
              <a:avLst/>
              <a:gdLst/>
              <a:ahLst/>
              <a:cxnLst/>
              <a:rect l="l" t="t" r="r" b="b"/>
              <a:pathLst>
                <a:path w="307903" h="173671" extrusionOk="0">
                  <a:moveTo>
                    <a:pt x="15623" y="41640"/>
                  </a:moveTo>
                  <a:cubicBezTo>
                    <a:pt x="51311" y="51556"/>
                    <a:pt x="89465" y="46936"/>
                    <a:pt x="121769" y="28781"/>
                  </a:cubicBezTo>
                  <a:cubicBezTo>
                    <a:pt x="147332" y="29543"/>
                    <a:pt x="286167" y="-29988"/>
                    <a:pt x="305078" y="20018"/>
                  </a:cubicBezTo>
                  <a:cubicBezTo>
                    <a:pt x="321613" y="63833"/>
                    <a:pt x="261555" y="104410"/>
                    <a:pt x="229056" y="112221"/>
                  </a:cubicBezTo>
                  <a:cubicBezTo>
                    <a:pt x="158925" y="129270"/>
                    <a:pt x="107040" y="164322"/>
                    <a:pt x="78911" y="170228"/>
                  </a:cubicBezTo>
                  <a:cubicBezTo>
                    <a:pt x="57910" y="174705"/>
                    <a:pt x="30732" y="177562"/>
                    <a:pt x="14007" y="160703"/>
                  </a:cubicBezTo>
                  <a:cubicBezTo>
                    <a:pt x="-5759" y="141176"/>
                    <a:pt x="-4048" y="67834"/>
                    <a:pt x="15623" y="4164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19"/>
            <p:cNvSpPr/>
            <p:nvPr/>
          </p:nvSpPr>
          <p:spPr>
            <a:xfrm>
              <a:off x="2947261" y="4806358"/>
              <a:ext cx="303072" cy="144889"/>
            </a:xfrm>
            <a:custGeom>
              <a:avLst/>
              <a:gdLst/>
              <a:ahLst/>
              <a:cxnLst/>
              <a:rect l="l" t="t" r="r" b="b"/>
              <a:pathLst>
                <a:path w="303072" h="144889" extrusionOk="0">
                  <a:moveTo>
                    <a:pt x="74407" y="129349"/>
                  </a:moveTo>
                  <a:cubicBezTo>
                    <a:pt x="102915" y="123349"/>
                    <a:pt x="154420" y="88297"/>
                    <a:pt x="224551" y="71247"/>
                  </a:cubicBezTo>
                  <a:cubicBezTo>
                    <a:pt x="251539" y="64770"/>
                    <a:pt x="297913" y="35243"/>
                    <a:pt x="302569" y="0"/>
                  </a:cubicBezTo>
                  <a:cubicBezTo>
                    <a:pt x="308841" y="40386"/>
                    <a:pt x="255055" y="76200"/>
                    <a:pt x="224551" y="83439"/>
                  </a:cubicBezTo>
                  <a:cubicBezTo>
                    <a:pt x="154420" y="100489"/>
                    <a:pt x="102535" y="135541"/>
                    <a:pt x="74407" y="141446"/>
                  </a:cubicBezTo>
                  <a:cubicBezTo>
                    <a:pt x="53406" y="145923"/>
                    <a:pt x="26228" y="148780"/>
                    <a:pt x="9503" y="131921"/>
                  </a:cubicBezTo>
                  <a:cubicBezTo>
                    <a:pt x="5060" y="127130"/>
                    <a:pt x="1805" y="121348"/>
                    <a:pt x="0" y="115062"/>
                  </a:cubicBezTo>
                  <a:cubicBezTo>
                    <a:pt x="24707" y="136017"/>
                    <a:pt x="53406" y="133731"/>
                    <a:pt x="74407" y="12934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19"/>
            <p:cNvSpPr/>
            <p:nvPr/>
          </p:nvSpPr>
          <p:spPr>
            <a:xfrm>
              <a:off x="2717232" y="4676188"/>
              <a:ext cx="307831" cy="173712"/>
            </a:xfrm>
            <a:custGeom>
              <a:avLst/>
              <a:gdLst/>
              <a:ahLst/>
              <a:cxnLst/>
              <a:rect l="l" t="t" r="r" b="b"/>
              <a:pathLst>
                <a:path w="307831" h="173712" extrusionOk="0">
                  <a:moveTo>
                    <a:pt x="15552" y="41682"/>
                  </a:moveTo>
                  <a:cubicBezTo>
                    <a:pt x="51240" y="51598"/>
                    <a:pt x="89394" y="46978"/>
                    <a:pt x="121698" y="28823"/>
                  </a:cubicBezTo>
                  <a:cubicBezTo>
                    <a:pt x="147260" y="29585"/>
                    <a:pt x="286096" y="-30041"/>
                    <a:pt x="305007" y="20060"/>
                  </a:cubicBezTo>
                  <a:cubicBezTo>
                    <a:pt x="321542" y="63875"/>
                    <a:pt x="261484" y="104452"/>
                    <a:pt x="228984" y="112262"/>
                  </a:cubicBezTo>
                  <a:cubicBezTo>
                    <a:pt x="158854" y="129312"/>
                    <a:pt x="106969" y="164364"/>
                    <a:pt x="78840" y="170269"/>
                  </a:cubicBezTo>
                  <a:cubicBezTo>
                    <a:pt x="57839" y="174746"/>
                    <a:pt x="30661" y="177604"/>
                    <a:pt x="13936" y="160744"/>
                  </a:cubicBezTo>
                  <a:cubicBezTo>
                    <a:pt x="-5735" y="141218"/>
                    <a:pt x="-4024" y="67781"/>
                    <a:pt x="15552" y="4168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19"/>
            <p:cNvSpPr/>
            <p:nvPr/>
          </p:nvSpPr>
          <p:spPr>
            <a:xfrm>
              <a:off x="2722045" y="4705011"/>
              <a:ext cx="303068" cy="144889"/>
            </a:xfrm>
            <a:custGeom>
              <a:avLst/>
              <a:gdLst/>
              <a:ahLst/>
              <a:cxnLst/>
              <a:rect l="l" t="t" r="r" b="b"/>
              <a:pathLst>
                <a:path w="303068" h="144889" extrusionOk="0">
                  <a:moveTo>
                    <a:pt x="74407" y="129254"/>
                  </a:moveTo>
                  <a:cubicBezTo>
                    <a:pt x="102915" y="123349"/>
                    <a:pt x="154420" y="88297"/>
                    <a:pt x="224551" y="71247"/>
                  </a:cubicBezTo>
                  <a:cubicBezTo>
                    <a:pt x="251539" y="64770"/>
                    <a:pt x="297913" y="35147"/>
                    <a:pt x="302569" y="0"/>
                  </a:cubicBezTo>
                  <a:cubicBezTo>
                    <a:pt x="308841" y="40386"/>
                    <a:pt x="254580" y="76200"/>
                    <a:pt x="224551" y="83439"/>
                  </a:cubicBezTo>
                  <a:cubicBezTo>
                    <a:pt x="154420" y="100489"/>
                    <a:pt x="102535" y="135541"/>
                    <a:pt x="74407" y="141446"/>
                  </a:cubicBezTo>
                  <a:cubicBezTo>
                    <a:pt x="53406" y="145923"/>
                    <a:pt x="26228" y="148781"/>
                    <a:pt x="9503" y="131921"/>
                  </a:cubicBezTo>
                  <a:cubicBezTo>
                    <a:pt x="5040" y="127178"/>
                    <a:pt x="1781" y="121425"/>
                    <a:pt x="0" y="115158"/>
                  </a:cubicBezTo>
                  <a:cubicBezTo>
                    <a:pt x="24707" y="135827"/>
                    <a:pt x="53406" y="133731"/>
                    <a:pt x="74407" y="12925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19"/>
            <p:cNvSpPr/>
            <p:nvPr/>
          </p:nvSpPr>
          <p:spPr>
            <a:xfrm>
              <a:off x="2717265" y="3551725"/>
              <a:ext cx="450461" cy="1274557"/>
            </a:xfrm>
            <a:custGeom>
              <a:avLst/>
              <a:gdLst/>
              <a:ahLst/>
              <a:cxnLst/>
              <a:rect l="l" t="t" r="r" b="b"/>
              <a:pathLst>
                <a:path w="450461" h="1274557" extrusionOk="0">
                  <a:moveTo>
                    <a:pt x="12857" y="788003"/>
                  </a:moveTo>
                  <a:cubicBezTo>
                    <a:pt x="18809" y="736320"/>
                    <a:pt x="29529" y="685305"/>
                    <a:pt x="44882" y="635603"/>
                  </a:cubicBezTo>
                  <a:cubicBezTo>
                    <a:pt x="44882" y="635603"/>
                    <a:pt x="35379" y="504063"/>
                    <a:pt x="30532" y="379381"/>
                  </a:cubicBezTo>
                  <a:cubicBezTo>
                    <a:pt x="25021" y="238125"/>
                    <a:pt x="-23919" y="113157"/>
                    <a:pt x="14758" y="0"/>
                  </a:cubicBezTo>
                  <a:lnTo>
                    <a:pt x="450461" y="97155"/>
                  </a:lnTo>
                  <a:cubicBezTo>
                    <a:pt x="450461" y="97155"/>
                    <a:pt x="424138" y="661606"/>
                    <a:pt x="418247" y="729901"/>
                  </a:cubicBezTo>
                  <a:cubicBezTo>
                    <a:pt x="415050" y="783088"/>
                    <a:pt x="408543" y="836019"/>
                    <a:pt x="398766" y="888397"/>
                  </a:cubicBezTo>
                  <a:cubicBezTo>
                    <a:pt x="378810" y="997934"/>
                    <a:pt x="346500" y="1258538"/>
                    <a:pt x="346500" y="1258538"/>
                  </a:cubicBezTo>
                  <a:cubicBezTo>
                    <a:pt x="300412" y="1285304"/>
                    <a:pt x="239974" y="1270445"/>
                    <a:pt x="239974" y="1270445"/>
                  </a:cubicBezTo>
                  <a:cubicBezTo>
                    <a:pt x="239974" y="1270445"/>
                    <a:pt x="243300" y="940975"/>
                    <a:pt x="246246" y="862013"/>
                  </a:cubicBezTo>
                  <a:cubicBezTo>
                    <a:pt x="249857" y="765620"/>
                    <a:pt x="252803" y="772954"/>
                    <a:pt x="252803" y="772954"/>
                  </a:cubicBezTo>
                  <a:lnTo>
                    <a:pt x="238454" y="533400"/>
                  </a:lnTo>
                  <a:lnTo>
                    <a:pt x="228951" y="413956"/>
                  </a:lnTo>
                  <a:cubicBezTo>
                    <a:pt x="228951" y="413956"/>
                    <a:pt x="216882" y="501587"/>
                    <a:pt x="209090" y="579882"/>
                  </a:cubicBezTo>
                  <a:cubicBezTo>
                    <a:pt x="202248" y="648176"/>
                    <a:pt x="185808" y="709898"/>
                    <a:pt x="167373" y="837057"/>
                  </a:cubicBezTo>
                  <a:cubicBezTo>
                    <a:pt x="151503" y="947261"/>
                    <a:pt x="125655" y="1168813"/>
                    <a:pt x="125655" y="1168813"/>
                  </a:cubicBezTo>
                  <a:cubicBezTo>
                    <a:pt x="79567" y="1195673"/>
                    <a:pt x="17038" y="1173385"/>
                    <a:pt x="17038" y="1173385"/>
                  </a:cubicBezTo>
                  <a:cubicBezTo>
                    <a:pt x="17038" y="1173385"/>
                    <a:pt x="314" y="883634"/>
                    <a:pt x="12857" y="7880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19"/>
            <p:cNvSpPr/>
            <p:nvPr/>
          </p:nvSpPr>
          <p:spPr>
            <a:xfrm>
              <a:off x="2775050" y="2505974"/>
              <a:ext cx="327076" cy="524521"/>
            </a:xfrm>
            <a:custGeom>
              <a:avLst/>
              <a:gdLst/>
              <a:ahLst/>
              <a:cxnLst/>
              <a:rect l="l" t="t" r="r" b="b"/>
              <a:pathLst>
                <a:path w="327076" h="524521" extrusionOk="0">
                  <a:moveTo>
                    <a:pt x="18646" y="374524"/>
                  </a:moveTo>
                  <a:cubicBezTo>
                    <a:pt x="51811" y="376143"/>
                    <a:pt x="76518" y="384716"/>
                    <a:pt x="80699" y="374524"/>
                  </a:cubicBezTo>
                  <a:cubicBezTo>
                    <a:pt x="84240" y="357350"/>
                    <a:pt x="86779" y="339986"/>
                    <a:pt x="88302" y="322518"/>
                  </a:cubicBezTo>
                  <a:cubicBezTo>
                    <a:pt x="84406" y="312993"/>
                    <a:pt x="81175" y="302515"/>
                    <a:pt x="81175" y="302515"/>
                  </a:cubicBezTo>
                  <a:cubicBezTo>
                    <a:pt x="39457" y="276797"/>
                    <a:pt x="26343" y="231649"/>
                    <a:pt x="20832" y="178690"/>
                  </a:cubicBezTo>
                  <a:cubicBezTo>
                    <a:pt x="11329" y="88869"/>
                    <a:pt x="59888" y="10288"/>
                    <a:pt x="149595" y="858"/>
                  </a:cubicBezTo>
                  <a:cubicBezTo>
                    <a:pt x="233790" y="-7905"/>
                    <a:pt x="295843" y="51436"/>
                    <a:pt x="312378" y="132875"/>
                  </a:cubicBezTo>
                  <a:cubicBezTo>
                    <a:pt x="321310" y="173166"/>
                    <a:pt x="338986" y="249175"/>
                    <a:pt x="315038" y="315374"/>
                  </a:cubicBezTo>
                  <a:cubicBezTo>
                    <a:pt x="301640" y="352426"/>
                    <a:pt x="284344" y="382049"/>
                    <a:pt x="267049" y="387478"/>
                  </a:cubicBezTo>
                  <a:cubicBezTo>
                    <a:pt x="250377" y="387059"/>
                    <a:pt x="233746" y="385592"/>
                    <a:pt x="217255" y="383096"/>
                  </a:cubicBezTo>
                  <a:lnTo>
                    <a:pt x="217255" y="383096"/>
                  </a:lnTo>
                  <a:cubicBezTo>
                    <a:pt x="217255" y="383096"/>
                    <a:pt x="212788" y="408052"/>
                    <a:pt x="209747" y="424054"/>
                  </a:cubicBezTo>
                  <a:cubicBezTo>
                    <a:pt x="206707" y="440056"/>
                    <a:pt x="207847" y="448533"/>
                    <a:pt x="239681" y="468155"/>
                  </a:cubicBezTo>
                  <a:cubicBezTo>
                    <a:pt x="271516" y="487776"/>
                    <a:pt x="191597" y="528162"/>
                    <a:pt x="139332" y="524257"/>
                  </a:cubicBezTo>
                  <a:cubicBezTo>
                    <a:pt x="87066" y="520352"/>
                    <a:pt x="28339" y="488634"/>
                    <a:pt x="12279" y="454820"/>
                  </a:cubicBezTo>
                  <a:cubicBezTo>
                    <a:pt x="-5681" y="417863"/>
                    <a:pt x="-4256" y="373476"/>
                    <a:pt x="18646" y="37452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19"/>
            <p:cNvSpPr/>
            <p:nvPr/>
          </p:nvSpPr>
          <p:spPr>
            <a:xfrm>
              <a:off x="2667800" y="2877512"/>
              <a:ext cx="502799" cy="834581"/>
            </a:xfrm>
            <a:custGeom>
              <a:avLst/>
              <a:gdLst/>
              <a:ahLst/>
              <a:cxnLst/>
              <a:rect l="l" t="t" r="r" b="b"/>
              <a:pathLst>
                <a:path w="502799" h="834581" extrusionOk="0">
                  <a:moveTo>
                    <a:pt x="173885" y="7939"/>
                  </a:moveTo>
                  <a:cubicBezTo>
                    <a:pt x="164383" y="30894"/>
                    <a:pt x="188044" y="58993"/>
                    <a:pt x="249908" y="78614"/>
                  </a:cubicBezTo>
                  <a:cubicBezTo>
                    <a:pt x="311771" y="98236"/>
                    <a:pt x="317853" y="72995"/>
                    <a:pt x="317853" y="72995"/>
                  </a:cubicBezTo>
                  <a:cubicBezTo>
                    <a:pt x="317853" y="72995"/>
                    <a:pt x="409270" y="114714"/>
                    <a:pt x="439013" y="135574"/>
                  </a:cubicBezTo>
                  <a:cubicBezTo>
                    <a:pt x="476359" y="161768"/>
                    <a:pt x="492989" y="237587"/>
                    <a:pt x="498026" y="365603"/>
                  </a:cubicBezTo>
                  <a:cubicBezTo>
                    <a:pt x="503822" y="513812"/>
                    <a:pt x="504393" y="733649"/>
                    <a:pt x="499451" y="771558"/>
                  </a:cubicBezTo>
                  <a:cubicBezTo>
                    <a:pt x="499451" y="771558"/>
                    <a:pt x="429511" y="841376"/>
                    <a:pt x="340089" y="834042"/>
                  </a:cubicBezTo>
                  <a:cubicBezTo>
                    <a:pt x="250668" y="826708"/>
                    <a:pt x="100144" y="747270"/>
                    <a:pt x="63558" y="686024"/>
                  </a:cubicBezTo>
                  <a:cubicBezTo>
                    <a:pt x="64603" y="556103"/>
                    <a:pt x="79808" y="534957"/>
                    <a:pt x="58806" y="460091"/>
                  </a:cubicBezTo>
                  <a:cubicBezTo>
                    <a:pt x="10722" y="288641"/>
                    <a:pt x="-14555" y="218632"/>
                    <a:pt x="8822" y="104808"/>
                  </a:cubicBezTo>
                  <a:cubicBezTo>
                    <a:pt x="27827" y="10987"/>
                    <a:pt x="55005" y="-729"/>
                    <a:pt x="91971" y="33"/>
                  </a:cubicBezTo>
                  <a:cubicBezTo>
                    <a:pt x="119400" y="1166"/>
                    <a:pt x="146745" y="3805"/>
                    <a:pt x="173885" y="793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19"/>
            <p:cNvSpPr/>
            <p:nvPr/>
          </p:nvSpPr>
          <p:spPr>
            <a:xfrm>
              <a:off x="3024379" y="2981457"/>
              <a:ext cx="633923" cy="498110"/>
            </a:xfrm>
            <a:custGeom>
              <a:avLst/>
              <a:gdLst/>
              <a:ahLst/>
              <a:cxnLst/>
              <a:rect l="l" t="t" r="r" b="b"/>
              <a:pathLst>
                <a:path w="633923" h="498110" extrusionOk="0">
                  <a:moveTo>
                    <a:pt x="282563" y="384245"/>
                  </a:moveTo>
                  <a:cubicBezTo>
                    <a:pt x="209107" y="402723"/>
                    <a:pt x="191907" y="356336"/>
                    <a:pt x="182214" y="317570"/>
                  </a:cubicBezTo>
                  <a:cubicBezTo>
                    <a:pt x="158837" y="224510"/>
                    <a:pt x="146293" y="140500"/>
                    <a:pt x="128903" y="87731"/>
                  </a:cubicBezTo>
                  <a:cubicBezTo>
                    <a:pt x="108377" y="25438"/>
                    <a:pt x="86901" y="15532"/>
                    <a:pt x="56682" y="3435"/>
                  </a:cubicBezTo>
                  <a:cubicBezTo>
                    <a:pt x="21236" y="-10853"/>
                    <a:pt x="-9268" y="19151"/>
                    <a:pt x="2611" y="98685"/>
                  </a:cubicBezTo>
                  <a:cubicBezTo>
                    <a:pt x="16485" y="192506"/>
                    <a:pt x="34825" y="258324"/>
                    <a:pt x="69796" y="369195"/>
                  </a:cubicBezTo>
                  <a:cubicBezTo>
                    <a:pt x="79298" y="397770"/>
                    <a:pt x="99444" y="449681"/>
                    <a:pt x="130138" y="474542"/>
                  </a:cubicBezTo>
                  <a:cubicBezTo>
                    <a:pt x="168150" y="505212"/>
                    <a:pt x="225166" y="503879"/>
                    <a:pt x="311357" y="482447"/>
                  </a:cubicBezTo>
                  <a:cubicBezTo>
                    <a:pt x="348133" y="472922"/>
                    <a:pt x="388519" y="451205"/>
                    <a:pt x="458175" y="418630"/>
                  </a:cubicBezTo>
                  <a:cubicBezTo>
                    <a:pt x="477181" y="409867"/>
                    <a:pt x="491435" y="404056"/>
                    <a:pt x="527260" y="387293"/>
                  </a:cubicBezTo>
                  <a:cubicBezTo>
                    <a:pt x="563086" y="370529"/>
                    <a:pt x="600432" y="342620"/>
                    <a:pt x="619247" y="315284"/>
                  </a:cubicBezTo>
                  <a:cubicBezTo>
                    <a:pt x="638063" y="287947"/>
                    <a:pt x="634832" y="270706"/>
                    <a:pt x="630936" y="264515"/>
                  </a:cubicBezTo>
                  <a:cubicBezTo>
                    <a:pt x="626089" y="256705"/>
                    <a:pt x="623429" y="262896"/>
                    <a:pt x="613356" y="274040"/>
                  </a:cubicBezTo>
                  <a:cubicBezTo>
                    <a:pt x="598835" y="293424"/>
                    <a:pt x="580932" y="310007"/>
                    <a:pt x="560520" y="322999"/>
                  </a:cubicBezTo>
                  <a:cubicBezTo>
                    <a:pt x="560520" y="322999"/>
                    <a:pt x="583707" y="298996"/>
                    <a:pt x="596346" y="283375"/>
                  </a:cubicBezTo>
                  <a:cubicBezTo>
                    <a:pt x="607569" y="269535"/>
                    <a:pt x="616900" y="254257"/>
                    <a:pt x="624094" y="237940"/>
                  </a:cubicBezTo>
                  <a:cubicBezTo>
                    <a:pt x="630746" y="222034"/>
                    <a:pt x="617062" y="200412"/>
                    <a:pt x="606609" y="211747"/>
                  </a:cubicBezTo>
                  <a:cubicBezTo>
                    <a:pt x="596156" y="223081"/>
                    <a:pt x="591309" y="234607"/>
                    <a:pt x="572304" y="257467"/>
                  </a:cubicBezTo>
                  <a:cubicBezTo>
                    <a:pt x="562297" y="269621"/>
                    <a:pt x="550875" y="280527"/>
                    <a:pt x="538284" y="289947"/>
                  </a:cubicBezTo>
                  <a:cubicBezTo>
                    <a:pt x="550048" y="273974"/>
                    <a:pt x="560539" y="257095"/>
                    <a:pt x="569643" y="239464"/>
                  </a:cubicBezTo>
                  <a:cubicBezTo>
                    <a:pt x="581711" y="214795"/>
                    <a:pt x="541134" y="227654"/>
                    <a:pt x="518423" y="251656"/>
                  </a:cubicBezTo>
                  <a:cubicBezTo>
                    <a:pt x="501603" y="269087"/>
                    <a:pt x="487349" y="279184"/>
                    <a:pt x="486968" y="274326"/>
                  </a:cubicBezTo>
                  <a:cubicBezTo>
                    <a:pt x="486588" y="269468"/>
                    <a:pt x="453804" y="304711"/>
                    <a:pt x="437174" y="321951"/>
                  </a:cubicBezTo>
                  <a:cubicBezTo>
                    <a:pt x="419119" y="342144"/>
                    <a:pt x="352314" y="366623"/>
                    <a:pt x="282563" y="38424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19"/>
            <p:cNvSpPr/>
            <p:nvPr/>
          </p:nvSpPr>
          <p:spPr>
            <a:xfrm>
              <a:off x="3001678" y="2971210"/>
              <a:ext cx="194366" cy="284908"/>
            </a:xfrm>
            <a:custGeom>
              <a:avLst/>
              <a:gdLst/>
              <a:ahLst/>
              <a:cxnLst/>
              <a:rect l="l" t="t" r="r" b="b"/>
              <a:pathLst>
                <a:path w="194366" h="284908" extrusionOk="0">
                  <a:moveTo>
                    <a:pt x="52205" y="1299"/>
                  </a:moveTo>
                  <a:cubicBezTo>
                    <a:pt x="101239" y="-5940"/>
                    <a:pt x="135925" y="16158"/>
                    <a:pt x="157496" y="90644"/>
                  </a:cubicBezTo>
                  <a:cubicBezTo>
                    <a:pt x="179067" y="165129"/>
                    <a:pt x="194367" y="226184"/>
                    <a:pt x="194367" y="226184"/>
                  </a:cubicBezTo>
                  <a:cubicBezTo>
                    <a:pt x="174970" y="254293"/>
                    <a:pt x="145545" y="273867"/>
                    <a:pt x="112168" y="280858"/>
                  </a:cubicBezTo>
                  <a:cubicBezTo>
                    <a:pt x="53535" y="295146"/>
                    <a:pt x="32439" y="267047"/>
                    <a:pt x="32439" y="267047"/>
                  </a:cubicBezTo>
                  <a:cubicBezTo>
                    <a:pt x="32439" y="267047"/>
                    <a:pt x="16189" y="189037"/>
                    <a:pt x="6021" y="135888"/>
                  </a:cubicBezTo>
                  <a:cubicBezTo>
                    <a:pt x="-4147" y="82738"/>
                    <a:pt x="-8423" y="10348"/>
                    <a:pt x="52205" y="129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19"/>
            <p:cNvSpPr/>
            <p:nvPr/>
          </p:nvSpPr>
          <p:spPr>
            <a:xfrm>
              <a:off x="2785215" y="2483249"/>
              <a:ext cx="317013" cy="350275"/>
            </a:xfrm>
            <a:custGeom>
              <a:avLst/>
              <a:gdLst/>
              <a:ahLst/>
              <a:cxnLst/>
              <a:rect l="l" t="t" r="r" b="b"/>
              <a:pathLst>
                <a:path w="317013" h="350275" extrusionOk="0">
                  <a:moveTo>
                    <a:pt x="299172" y="144551"/>
                  </a:moveTo>
                  <a:cubicBezTo>
                    <a:pt x="299172" y="144551"/>
                    <a:pt x="376620" y="26441"/>
                    <a:pt x="208800" y="2438"/>
                  </a:cubicBezTo>
                  <a:cubicBezTo>
                    <a:pt x="87735" y="-14898"/>
                    <a:pt x="10002" y="63017"/>
                    <a:pt x="974" y="147599"/>
                  </a:cubicBezTo>
                  <a:cubicBezTo>
                    <a:pt x="-7579" y="228466"/>
                    <a:pt x="42026" y="312381"/>
                    <a:pt x="77947" y="345623"/>
                  </a:cubicBezTo>
                  <a:cubicBezTo>
                    <a:pt x="95432" y="351910"/>
                    <a:pt x="133063" y="355148"/>
                    <a:pt x="182477" y="332955"/>
                  </a:cubicBezTo>
                  <a:cubicBezTo>
                    <a:pt x="184492" y="310952"/>
                    <a:pt x="185285" y="288854"/>
                    <a:pt x="184853" y="266756"/>
                  </a:cubicBezTo>
                  <a:cubicBezTo>
                    <a:pt x="184853" y="266756"/>
                    <a:pt x="126031" y="142360"/>
                    <a:pt x="299172" y="14455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19"/>
            <p:cNvSpPr/>
            <p:nvPr/>
          </p:nvSpPr>
          <p:spPr>
            <a:xfrm>
              <a:off x="3466812" y="3201065"/>
              <a:ext cx="95905" cy="84340"/>
            </a:xfrm>
            <a:custGeom>
              <a:avLst/>
              <a:gdLst/>
              <a:ahLst/>
              <a:cxnLst/>
              <a:rect l="l" t="t" r="r" b="b"/>
              <a:pathLst>
                <a:path w="95905" h="84340" extrusionOk="0">
                  <a:moveTo>
                    <a:pt x="10991" y="71863"/>
                  </a:moveTo>
                  <a:cubicBezTo>
                    <a:pt x="10991" y="71863"/>
                    <a:pt x="-8015" y="37097"/>
                    <a:pt x="3959" y="28429"/>
                  </a:cubicBezTo>
                  <a:cubicBezTo>
                    <a:pt x="15932" y="19761"/>
                    <a:pt x="33322" y="52337"/>
                    <a:pt x="36838" y="65100"/>
                  </a:cubicBezTo>
                  <a:cubicBezTo>
                    <a:pt x="40354" y="77864"/>
                    <a:pt x="35508" y="61195"/>
                    <a:pt x="35508" y="61195"/>
                  </a:cubicBezTo>
                  <a:cubicBezTo>
                    <a:pt x="35508" y="61195"/>
                    <a:pt x="22489" y="21952"/>
                    <a:pt x="30947" y="14427"/>
                  </a:cubicBezTo>
                  <a:cubicBezTo>
                    <a:pt x="39404" y="6903"/>
                    <a:pt x="50807" y="23952"/>
                    <a:pt x="62116" y="48336"/>
                  </a:cubicBezTo>
                  <a:cubicBezTo>
                    <a:pt x="73424" y="72720"/>
                    <a:pt x="64967" y="46146"/>
                    <a:pt x="64967" y="46146"/>
                  </a:cubicBezTo>
                  <a:cubicBezTo>
                    <a:pt x="64967" y="46146"/>
                    <a:pt x="45961" y="6807"/>
                    <a:pt x="54228" y="1378"/>
                  </a:cubicBezTo>
                  <a:cubicBezTo>
                    <a:pt x="64967" y="-5956"/>
                    <a:pt x="82737" y="17380"/>
                    <a:pt x="93285" y="38430"/>
                  </a:cubicBezTo>
                  <a:cubicBezTo>
                    <a:pt x="103833" y="59480"/>
                    <a:pt x="79126" y="84341"/>
                    <a:pt x="79126" y="843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5" name="Google Shape;965;p19"/>
            <p:cNvGrpSpPr/>
            <p:nvPr/>
          </p:nvGrpSpPr>
          <p:grpSpPr>
            <a:xfrm>
              <a:off x="3439221" y="3170887"/>
              <a:ext cx="276341" cy="167131"/>
              <a:chOff x="4963646" y="3895887"/>
              <a:chExt cx="276341" cy="167131"/>
            </a:xfrm>
          </p:grpSpPr>
          <p:sp>
            <p:nvSpPr>
              <p:cNvPr id="966" name="Google Shape;966;p19"/>
              <p:cNvSpPr/>
              <p:nvPr/>
            </p:nvSpPr>
            <p:spPr>
              <a:xfrm>
                <a:off x="4963697" y="3902424"/>
                <a:ext cx="275954" cy="159820"/>
              </a:xfrm>
              <a:custGeom>
                <a:avLst/>
                <a:gdLst/>
                <a:ahLst/>
                <a:cxnLst/>
                <a:rect l="l" t="t" r="r" b="b"/>
                <a:pathLst>
                  <a:path w="275954" h="159820" extrusionOk="0">
                    <a:moveTo>
                      <a:pt x="75211" y="157607"/>
                    </a:moveTo>
                    <a:lnTo>
                      <a:pt x="4035" y="116363"/>
                    </a:lnTo>
                    <a:cubicBezTo>
                      <a:pt x="-1951" y="112934"/>
                      <a:pt x="-1191" y="106838"/>
                      <a:pt x="5746" y="102838"/>
                    </a:cubicBezTo>
                    <a:lnTo>
                      <a:pt x="177271" y="3301"/>
                    </a:lnTo>
                    <a:cubicBezTo>
                      <a:pt x="184503" y="-737"/>
                      <a:pt x="193217" y="-1090"/>
                      <a:pt x="200743" y="2349"/>
                    </a:cubicBezTo>
                    <a:lnTo>
                      <a:pt x="271919" y="43497"/>
                    </a:lnTo>
                    <a:cubicBezTo>
                      <a:pt x="277906" y="47021"/>
                      <a:pt x="277146" y="53022"/>
                      <a:pt x="270209" y="57118"/>
                    </a:cubicBezTo>
                    <a:lnTo>
                      <a:pt x="98303" y="156559"/>
                    </a:lnTo>
                    <a:cubicBezTo>
                      <a:pt x="91195" y="160502"/>
                      <a:pt x="82652" y="160893"/>
                      <a:pt x="75211" y="157607"/>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19"/>
              <p:cNvSpPr/>
              <p:nvPr/>
            </p:nvSpPr>
            <p:spPr>
              <a:xfrm>
                <a:off x="4963646" y="4006310"/>
                <a:ext cx="7697" cy="6572"/>
              </a:xfrm>
              <a:custGeom>
                <a:avLst/>
                <a:gdLst/>
                <a:ahLst/>
                <a:cxnLst/>
                <a:rect l="l" t="t" r="r" b="b"/>
                <a:pathLst>
                  <a:path w="7697" h="6572" extrusionOk="0">
                    <a:moveTo>
                      <a:pt x="0" y="6572"/>
                    </a:moveTo>
                    <a:lnTo>
                      <a:pt x="0" y="0"/>
                    </a:lnTo>
                    <a:lnTo>
                      <a:pt x="7697" y="2858"/>
                    </a:lnTo>
                    <a:lnTo>
                      <a:pt x="0" y="657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19"/>
              <p:cNvSpPr/>
              <p:nvPr/>
            </p:nvSpPr>
            <p:spPr>
              <a:xfrm>
                <a:off x="5233906" y="3945350"/>
                <a:ext cx="6081" cy="6286"/>
              </a:xfrm>
              <a:custGeom>
                <a:avLst/>
                <a:gdLst/>
                <a:ahLst/>
                <a:cxnLst/>
                <a:rect l="l" t="t" r="r" b="b"/>
                <a:pathLst>
                  <a:path w="6081" h="6286" extrusionOk="0">
                    <a:moveTo>
                      <a:pt x="6082" y="6287"/>
                    </a:moveTo>
                    <a:lnTo>
                      <a:pt x="6082" y="0"/>
                    </a:lnTo>
                    <a:lnTo>
                      <a:pt x="0" y="3905"/>
                    </a:lnTo>
                    <a:lnTo>
                      <a:pt x="6082" y="628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19"/>
              <p:cNvSpPr/>
              <p:nvPr/>
            </p:nvSpPr>
            <p:spPr>
              <a:xfrm>
                <a:off x="4963697" y="3896900"/>
                <a:ext cx="275954" cy="159768"/>
              </a:xfrm>
              <a:custGeom>
                <a:avLst/>
                <a:gdLst/>
                <a:ahLst/>
                <a:cxnLst/>
                <a:rect l="l" t="t" r="r" b="b"/>
                <a:pathLst>
                  <a:path w="275954" h="159768" extrusionOk="0">
                    <a:moveTo>
                      <a:pt x="75211" y="157511"/>
                    </a:moveTo>
                    <a:lnTo>
                      <a:pt x="4035" y="116363"/>
                    </a:lnTo>
                    <a:cubicBezTo>
                      <a:pt x="-1951" y="112839"/>
                      <a:pt x="-1191" y="106838"/>
                      <a:pt x="5746" y="102743"/>
                    </a:cubicBezTo>
                    <a:lnTo>
                      <a:pt x="177271" y="3302"/>
                    </a:lnTo>
                    <a:cubicBezTo>
                      <a:pt x="184503" y="-737"/>
                      <a:pt x="193217" y="-1089"/>
                      <a:pt x="200743" y="2349"/>
                    </a:cubicBezTo>
                    <a:lnTo>
                      <a:pt x="271919" y="43497"/>
                    </a:lnTo>
                    <a:cubicBezTo>
                      <a:pt x="277906" y="47021"/>
                      <a:pt x="277146" y="53022"/>
                      <a:pt x="270209" y="57118"/>
                    </a:cubicBezTo>
                    <a:lnTo>
                      <a:pt x="98303" y="156559"/>
                    </a:lnTo>
                    <a:cubicBezTo>
                      <a:pt x="91176" y="160474"/>
                      <a:pt x="82633" y="160826"/>
                      <a:pt x="75211" y="157511"/>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19"/>
              <p:cNvSpPr/>
              <p:nvPr/>
            </p:nvSpPr>
            <p:spPr>
              <a:xfrm rot="-1790023">
                <a:off x="4978521" y="4031078"/>
                <a:ext cx="1525" cy="2676"/>
              </a:xfrm>
              <a:custGeom>
                <a:avLst/>
                <a:gdLst/>
                <a:ahLst/>
                <a:cxnLst/>
                <a:rect l="l" t="t" r="r" b="b"/>
                <a:pathLst>
                  <a:path w="1525" h="2676" extrusionOk="0">
                    <a:moveTo>
                      <a:pt x="1526" y="1339"/>
                    </a:moveTo>
                    <a:cubicBezTo>
                      <a:pt x="1526" y="2078"/>
                      <a:pt x="1185" y="2677"/>
                      <a:pt x="763" y="2677"/>
                    </a:cubicBezTo>
                    <a:cubicBezTo>
                      <a:pt x="342" y="2677"/>
                      <a:pt x="0" y="2078"/>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19"/>
              <p:cNvSpPr/>
              <p:nvPr/>
            </p:nvSpPr>
            <p:spPr>
              <a:xfrm rot="-1801764">
                <a:off x="4978313" y="402120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19"/>
              <p:cNvSpPr/>
              <p:nvPr/>
            </p:nvSpPr>
            <p:spPr>
              <a:xfrm rot="-1801764">
                <a:off x="4981704" y="4023218"/>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19"/>
              <p:cNvSpPr/>
              <p:nvPr/>
            </p:nvSpPr>
            <p:spPr>
              <a:xfrm rot="-1801764">
                <a:off x="4985189" y="4025236"/>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19"/>
              <p:cNvSpPr/>
              <p:nvPr/>
            </p:nvSpPr>
            <p:spPr>
              <a:xfrm rot="-1801764">
                <a:off x="5014562" y="4042240"/>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19"/>
              <p:cNvSpPr/>
              <p:nvPr/>
            </p:nvSpPr>
            <p:spPr>
              <a:xfrm rot="-1801764">
                <a:off x="5017905" y="4044175"/>
                <a:ext cx="1519" cy="2664"/>
              </a:xfrm>
              <a:custGeom>
                <a:avLst/>
                <a:gdLst/>
                <a:ahLst/>
                <a:cxnLst/>
                <a:rect l="l" t="t" r="r" b="b"/>
                <a:pathLst>
                  <a:path w="1520" h="2666" extrusionOk="0">
                    <a:moveTo>
                      <a:pt x="1520" y="1334"/>
                    </a:moveTo>
                    <a:cubicBezTo>
                      <a:pt x="1520" y="2070"/>
                      <a:pt x="1180" y="2667"/>
                      <a:pt x="760" y="2667"/>
                    </a:cubicBezTo>
                    <a:cubicBezTo>
                      <a:pt x="340" y="2667"/>
                      <a:pt x="0" y="2070"/>
                      <a:pt x="0" y="1334"/>
                    </a:cubicBezTo>
                    <a:cubicBezTo>
                      <a:pt x="0" y="597"/>
                      <a:pt x="340" y="0"/>
                      <a:pt x="760" y="0"/>
                    </a:cubicBezTo>
                    <a:cubicBezTo>
                      <a:pt x="1180" y="0"/>
                      <a:pt x="1520" y="597"/>
                      <a:pt x="1520" y="133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19"/>
              <p:cNvSpPr/>
              <p:nvPr/>
            </p:nvSpPr>
            <p:spPr>
              <a:xfrm rot="-1801764">
                <a:off x="5021390" y="4046193"/>
                <a:ext cx="1519" cy="2664"/>
              </a:xfrm>
              <a:custGeom>
                <a:avLst/>
                <a:gdLst/>
                <a:ahLst/>
                <a:cxnLst/>
                <a:rect l="l" t="t" r="r" b="b"/>
                <a:pathLst>
                  <a:path w="1520" h="2666" extrusionOk="0">
                    <a:moveTo>
                      <a:pt x="1520" y="1333"/>
                    </a:moveTo>
                    <a:cubicBezTo>
                      <a:pt x="1520" y="2070"/>
                      <a:pt x="1180" y="2667"/>
                      <a:pt x="760" y="2667"/>
                    </a:cubicBezTo>
                    <a:cubicBezTo>
                      <a:pt x="340" y="2667"/>
                      <a:pt x="0" y="2070"/>
                      <a:pt x="0" y="1333"/>
                    </a:cubicBezTo>
                    <a:cubicBezTo>
                      <a:pt x="0" y="597"/>
                      <a:pt x="340" y="0"/>
                      <a:pt x="760" y="0"/>
                    </a:cubicBezTo>
                    <a:cubicBezTo>
                      <a:pt x="1180" y="0"/>
                      <a:pt x="1520" y="597"/>
                      <a:pt x="1520" y="133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19"/>
              <p:cNvSpPr/>
              <p:nvPr/>
            </p:nvSpPr>
            <p:spPr>
              <a:xfrm rot="-1790023">
                <a:off x="5028625" y="4060140"/>
                <a:ext cx="1525" cy="2676"/>
              </a:xfrm>
              <a:custGeom>
                <a:avLst/>
                <a:gdLst/>
                <a:ahLst/>
                <a:cxnLst/>
                <a:rect l="l" t="t" r="r" b="b"/>
                <a:pathLst>
                  <a:path w="1525" h="2676" extrusionOk="0">
                    <a:moveTo>
                      <a:pt x="1526" y="1339"/>
                    </a:moveTo>
                    <a:cubicBezTo>
                      <a:pt x="1526" y="2079"/>
                      <a:pt x="1185" y="2678"/>
                      <a:pt x="763" y="2678"/>
                    </a:cubicBezTo>
                    <a:cubicBezTo>
                      <a:pt x="342" y="2678"/>
                      <a:pt x="0" y="2079"/>
                      <a:pt x="0" y="1339"/>
                    </a:cubicBezTo>
                    <a:cubicBezTo>
                      <a:pt x="0" y="600"/>
                      <a:pt x="342" y="1"/>
                      <a:pt x="763" y="1"/>
                    </a:cubicBezTo>
                    <a:cubicBezTo>
                      <a:pt x="1185" y="1"/>
                      <a:pt x="1526" y="600"/>
                      <a:pt x="1526" y="1339"/>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19"/>
              <p:cNvSpPr/>
              <p:nvPr/>
            </p:nvSpPr>
            <p:spPr>
              <a:xfrm>
                <a:off x="4994815" y="4030735"/>
                <a:ext cx="11593" cy="8583"/>
              </a:xfrm>
              <a:custGeom>
                <a:avLst/>
                <a:gdLst/>
                <a:ahLst/>
                <a:cxnLst/>
                <a:rect l="l" t="t" r="r" b="b"/>
                <a:pathLst>
                  <a:path w="11593" h="8583" extrusionOk="0">
                    <a:moveTo>
                      <a:pt x="10548" y="8436"/>
                    </a:moveTo>
                    <a:lnTo>
                      <a:pt x="1045" y="3007"/>
                    </a:lnTo>
                    <a:cubicBezTo>
                      <a:pt x="393" y="2512"/>
                      <a:pt x="8" y="1731"/>
                      <a:pt x="0" y="911"/>
                    </a:cubicBezTo>
                    <a:lnTo>
                      <a:pt x="0" y="911"/>
                    </a:lnTo>
                    <a:cubicBezTo>
                      <a:pt x="0" y="150"/>
                      <a:pt x="475" y="-232"/>
                      <a:pt x="1045" y="150"/>
                    </a:cubicBezTo>
                    <a:lnTo>
                      <a:pt x="10548" y="5579"/>
                    </a:lnTo>
                    <a:cubicBezTo>
                      <a:pt x="11197" y="6036"/>
                      <a:pt x="11586" y="6779"/>
                      <a:pt x="11593" y="7579"/>
                    </a:cubicBezTo>
                    <a:lnTo>
                      <a:pt x="11593" y="7579"/>
                    </a:lnTo>
                    <a:cubicBezTo>
                      <a:pt x="11593" y="8436"/>
                      <a:pt x="11118" y="8817"/>
                      <a:pt x="10548" y="843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19"/>
              <p:cNvSpPr/>
              <p:nvPr/>
            </p:nvSpPr>
            <p:spPr>
              <a:xfrm>
                <a:off x="5208723" y="3964590"/>
                <a:ext cx="10739" cy="7715"/>
              </a:xfrm>
              <a:custGeom>
                <a:avLst/>
                <a:gdLst/>
                <a:ahLst/>
                <a:cxnLst/>
                <a:rect l="l" t="t" r="r" b="b"/>
                <a:pathLst>
                  <a:path w="10739" h="7715" extrusionOk="0">
                    <a:moveTo>
                      <a:pt x="9788" y="2667"/>
                    </a:moveTo>
                    <a:lnTo>
                      <a:pt x="1045" y="7715"/>
                    </a:lnTo>
                    <a:cubicBezTo>
                      <a:pt x="475" y="7715"/>
                      <a:pt x="0" y="7715"/>
                      <a:pt x="0" y="6953"/>
                    </a:cubicBezTo>
                    <a:lnTo>
                      <a:pt x="0" y="6953"/>
                    </a:lnTo>
                    <a:cubicBezTo>
                      <a:pt x="48" y="6191"/>
                      <a:pt x="437" y="5496"/>
                      <a:pt x="1045" y="5048"/>
                    </a:cubicBezTo>
                    <a:lnTo>
                      <a:pt x="9788" y="0"/>
                    </a:lnTo>
                    <a:cubicBezTo>
                      <a:pt x="10358" y="0"/>
                      <a:pt x="10738" y="0"/>
                      <a:pt x="10738" y="762"/>
                    </a:cubicBezTo>
                    <a:lnTo>
                      <a:pt x="10738" y="762"/>
                    </a:lnTo>
                    <a:cubicBezTo>
                      <a:pt x="10767" y="1514"/>
                      <a:pt x="10415" y="2238"/>
                      <a:pt x="9788" y="2667"/>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19"/>
              <p:cNvSpPr/>
              <p:nvPr/>
            </p:nvSpPr>
            <p:spPr>
              <a:xfrm>
                <a:off x="5195324" y="3972306"/>
                <a:ext cx="10738" cy="7810"/>
              </a:xfrm>
              <a:custGeom>
                <a:avLst/>
                <a:gdLst/>
                <a:ahLst/>
                <a:cxnLst/>
                <a:rect l="l" t="t" r="r" b="b"/>
                <a:pathLst>
                  <a:path w="10738" h="7810" extrusionOk="0">
                    <a:moveTo>
                      <a:pt x="9788" y="2762"/>
                    </a:moveTo>
                    <a:lnTo>
                      <a:pt x="1045" y="7810"/>
                    </a:lnTo>
                    <a:cubicBezTo>
                      <a:pt x="475" y="7810"/>
                      <a:pt x="0" y="7810"/>
                      <a:pt x="0" y="7048"/>
                    </a:cubicBezTo>
                    <a:lnTo>
                      <a:pt x="0" y="7048"/>
                    </a:lnTo>
                    <a:cubicBezTo>
                      <a:pt x="9" y="6277"/>
                      <a:pt x="399" y="5562"/>
                      <a:pt x="1045" y="5143"/>
                    </a:cubicBezTo>
                    <a:lnTo>
                      <a:pt x="9788" y="0"/>
                    </a:lnTo>
                    <a:cubicBezTo>
                      <a:pt x="10358" y="0"/>
                      <a:pt x="10738" y="0"/>
                      <a:pt x="10738" y="762"/>
                    </a:cubicBezTo>
                    <a:lnTo>
                      <a:pt x="10738" y="762"/>
                    </a:lnTo>
                    <a:cubicBezTo>
                      <a:pt x="10738" y="1543"/>
                      <a:pt x="10387" y="2276"/>
                      <a:pt x="9788" y="276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19"/>
              <p:cNvSpPr/>
              <p:nvPr/>
            </p:nvSpPr>
            <p:spPr>
              <a:xfrm>
                <a:off x="4963697" y="3895887"/>
                <a:ext cx="275954" cy="159785"/>
              </a:xfrm>
              <a:custGeom>
                <a:avLst/>
                <a:gdLst/>
                <a:ahLst/>
                <a:cxnLst/>
                <a:rect l="l" t="t" r="r" b="b"/>
                <a:pathLst>
                  <a:path w="275954" h="159785" extrusionOk="0">
                    <a:moveTo>
                      <a:pt x="75211" y="157571"/>
                    </a:moveTo>
                    <a:lnTo>
                      <a:pt x="4035" y="116328"/>
                    </a:lnTo>
                    <a:cubicBezTo>
                      <a:pt x="-1951" y="112899"/>
                      <a:pt x="-1191" y="106803"/>
                      <a:pt x="5746" y="102802"/>
                    </a:cubicBezTo>
                    <a:lnTo>
                      <a:pt x="177271" y="3266"/>
                    </a:lnTo>
                    <a:cubicBezTo>
                      <a:pt x="184513" y="-725"/>
                      <a:pt x="193208" y="-1077"/>
                      <a:pt x="200743" y="2314"/>
                    </a:cubicBezTo>
                    <a:lnTo>
                      <a:pt x="271919" y="43461"/>
                    </a:lnTo>
                    <a:cubicBezTo>
                      <a:pt x="277906" y="46986"/>
                      <a:pt x="277146" y="52986"/>
                      <a:pt x="270209" y="57082"/>
                    </a:cubicBezTo>
                    <a:lnTo>
                      <a:pt x="98303" y="156523"/>
                    </a:lnTo>
                    <a:cubicBezTo>
                      <a:pt x="91195" y="160467"/>
                      <a:pt x="82652" y="160857"/>
                      <a:pt x="75211" y="157571"/>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19"/>
              <p:cNvSpPr/>
              <p:nvPr/>
            </p:nvSpPr>
            <p:spPr>
              <a:xfrm>
                <a:off x="4974996" y="3900154"/>
                <a:ext cx="256564" cy="148399"/>
              </a:xfrm>
              <a:custGeom>
                <a:avLst/>
                <a:gdLst/>
                <a:ahLst/>
                <a:cxnLst/>
                <a:rect l="l" t="t" r="r" b="b"/>
                <a:pathLst>
                  <a:path w="256564" h="148399" extrusionOk="0">
                    <a:moveTo>
                      <a:pt x="253303" y="40910"/>
                    </a:moveTo>
                    <a:lnTo>
                      <a:pt x="225555" y="24813"/>
                    </a:lnTo>
                    <a:lnTo>
                      <a:pt x="225555" y="24813"/>
                    </a:lnTo>
                    <a:cubicBezTo>
                      <a:pt x="221820" y="26718"/>
                      <a:pt x="217411" y="26718"/>
                      <a:pt x="213676" y="24813"/>
                    </a:cubicBezTo>
                    <a:cubicBezTo>
                      <a:pt x="211785" y="24174"/>
                      <a:pt x="210768" y="22117"/>
                      <a:pt x="211415" y="20222"/>
                    </a:cubicBezTo>
                    <a:cubicBezTo>
                      <a:pt x="211776" y="19155"/>
                      <a:pt x="212612" y="18317"/>
                      <a:pt x="213676" y="17955"/>
                    </a:cubicBezTo>
                    <a:lnTo>
                      <a:pt x="213676" y="17955"/>
                    </a:lnTo>
                    <a:lnTo>
                      <a:pt x="185928" y="1857"/>
                    </a:lnTo>
                    <a:cubicBezTo>
                      <a:pt x="181129" y="-619"/>
                      <a:pt x="175428" y="-619"/>
                      <a:pt x="170629" y="1857"/>
                    </a:cubicBezTo>
                    <a:lnTo>
                      <a:pt x="3189" y="98727"/>
                    </a:lnTo>
                    <a:cubicBezTo>
                      <a:pt x="749" y="99536"/>
                      <a:pt x="-572" y="102184"/>
                      <a:pt x="239" y="104623"/>
                    </a:cubicBezTo>
                    <a:cubicBezTo>
                      <a:pt x="702" y="106023"/>
                      <a:pt x="1795" y="107118"/>
                      <a:pt x="3189" y="107585"/>
                    </a:cubicBezTo>
                    <a:lnTo>
                      <a:pt x="70659" y="146542"/>
                    </a:lnTo>
                    <a:cubicBezTo>
                      <a:pt x="75458" y="149019"/>
                      <a:pt x="81160" y="149019"/>
                      <a:pt x="85959" y="146542"/>
                    </a:cubicBezTo>
                    <a:lnTo>
                      <a:pt x="253303" y="49673"/>
                    </a:lnTo>
                    <a:cubicBezTo>
                      <a:pt x="255717" y="48949"/>
                      <a:pt x="257095" y="46406"/>
                      <a:pt x="256372" y="43987"/>
                    </a:cubicBezTo>
                    <a:cubicBezTo>
                      <a:pt x="255935" y="42510"/>
                      <a:pt x="254776" y="41348"/>
                      <a:pt x="253303" y="40910"/>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19"/>
              <p:cNvSpPr/>
              <p:nvPr/>
            </p:nvSpPr>
            <p:spPr>
              <a:xfrm>
                <a:off x="5189528" y="3920775"/>
                <a:ext cx="6461" cy="3619"/>
              </a:xfrm>
              <a:custGeom>
                <a:avLst/>
                <a:gdLst/>
                <a:ahLst/>
                <a:cxnLst/>
                <a:rect l="l" t="t" r="r" b="b"/>
                <a:pathLst>
                  <a:path w="6461" h="3619" extrusionOk="0">
                    <a:moveTo>
                      <a:pt x="6462" y="1810"/>
                    </a:moveTo>
                    <a:cubicBezTo>
                      <a:pt x="6462" y="2809"/>
                      <a:pt x="5015" y="3620"/>
                      <a:pt x="3231" y="3620"/>
                    </a:cubicBezTo>
                    <a:cubicBezTo>
                      <a:pt x="1447" y="3620"/>
                      <a:pt x="0" y="2809"/>
                      <a:pt x="0" y="1810"/>
                    </a:cubicBezTo>
                    <a:cubicBezTo>
                      <a:pt x="0" y="810"/>
                      <a:pt x="1447" y="0"/>
                      <a:pt x="3231" y="0"/>
                    </a:cubicBezTo>
                    <a:cubicBezTo>
                      <a:pt x="5015" y="0"/>
                      <a:pt x="6462" y="810"/>
                      <a:pt x="6462" y="181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19"/>
              <p:cNvSpPr/>
              <p:nvPr/>
            </p:nvSpPr>
            <p:spPr>
              <a:xfrm>
                <a:off x="5191381" y="3921823"/>
                <a:ext cx="2668" cy="1547"/>
              </a:xfrm>
              <a:custGeom>
                <a:avLst/>
                <a:gdLst/>
                <a:ahLst/>
                <a:cxnLst/>
                <a:rect l="l" t="t" r="r" b="b"/>
                <a:pathLst>
                  <a:path w="2668" h="1547" extrusionOk="0">
                    <a:moveTo>
                      <a:pt x="428" y="1333"/>
                    </a:moveTo>
                    <a:cubicBezTo>
                      <a:pt x="-143" y="1333"/>
                      <a:pt x="-143" y="571"/>
                      <a:pt x="428" y="286"/>
                    </a:cubicBezTo>
                    <a:cubicBezTo>
                      <a:pt x="1007" y="-95"/>
                      <a:pt x="1748" y="-95"/>
                      <a:pt x="2328" y="286"/>
                    </a:cubicBezTo>
                    <a:cubicBezTo>
                      <a:pt x="2613" y="409"/>
                      <a:pt x="2746" y="752"/>
                      <a:pt x="2623" y="1038"/>
                    </a:cubicBezTo>
                    <a:cubicBezTo>
                      <a:pt x="2566" y="1172"/>
                      <a:pt x="2461" y="1276"/>
                      <a:pt x="2328" y="1333"/>
                    </a:cubicBezTo>
                    <a:cubicBezTo>
                      <a:pt x="1730" y="1619"/>
                      <a:pt x="1026" y="1619"/>
                      <a:pt x="428" y="1333"/>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19"/>
            <p:cNvSpPr/>
            <p:nvPr/>
          </p:nvSpPr>
          <p:spPr>
            <a:xfrm>
              <a:off x="3497758" y="3222825"/>
              <a:ext cx="163253" cy="135636"/>
            </a:xfrm>
            <a:custGeom>
              <a:avLst/>
              <a:gdLst/>
              <a:ahLst/>
              <a:cxnLst/>
              <a:rect l="l" t="t" r="r" b="b"/>
              <a:pathLst>
                <a:path w="163253" h="135636" extrusionOk="0">
                  <a:moveTo>
                    <a:pt x="127338" y="95727"/>
                  </a:moveTo>
                  <a:cubicBezTo>
                    <a:pt x="127338" y="95727"/>
                    <a:pt x="165349" y="61723"/>
                    <a:pt x="163163" y="16670"/>
                  </a:cubicBezTo>
                  <a:cubicBezTo>
                    <a:pt x="160882" y="-14763"/>
                    <a:pt x="141972" y="7906"/>
                    <a:pt x="141972" y="7906"/>
                  </a:cubicBezTo>
                  <a:lnTo>
                    <a:pt x="122966" y="42482"/>
                  </a:lnTo>
                  <a:cubicBezTo>
                    <a:pt x="122966" y="42482"/>
                    <a:pt x="103961" y="67152"/>
                    <a:pt x="86475" y="72772"/>
                  </a:cubicBezTo>
                  <a:cubicBezTo>
                    <a:pt x="73115" y="74058"/>
                    <a:pt x="59820" y="76029"/>
                    <a:pt x="46659" y="78677"/>
                  </a:cubicBezTo>
                  <a:cubicBezTo>
                    <a:pt x="23282" y="83249"/>
                    <a:pt x="0" y="112491"/>
                    <a:pt x="0" y="112491"/>
                  </a:cubicBezTo>
                  <a:lnTo>
                    <a:pt x="30124" y="13563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19"/>
            <p:cNvSpPr/>
            <p:nvPr/>
          </p:nvSpPr>
          <p:spPr>
            <a:xfrm>
              <a:off x="5866407" y="1508477"/>
              <a:ext cx="336298" cy="520294"/>
            </a:xfrm>
            <a:custGeom>
              <a:avLst/>
              <a:gdLst/>
              <a:ahLst/>
              <a:cxnLst/>
              <a:rect l="l" t="t" r="r" b="b"/>
              <a:pathLst>
                <a:path w="336298" h="520294" extrusionOk="0">
                  <a:moveTo>
                    <a:pt x="294302" y="134437"/>
                  </a:moveTo>
                  <a:lnTo>
                    <a:pt x="70986" y="4897"/>
                  </a:lnTo>
                  <a:cubicBezTo>
                    <a:pt x="63640" y="-75"/>
                    <a:pt x="54403" y="-1342"/>
                    <a:pt x="45994" y="1468"/>
                  </a:cubicBezTo>
                  <a:lnTo>
                    <a:pt x="45994" y="1468"/>
                  </a:lnTo>
                  <a:cubicBezTo>
                    <a:pt x="44188" y="2211"/>
                    <a:pt x="42487" y="3202"/>
                    <a:pt x="40957" y="4421"/>
                  </a:cubicBezTo>
                  <a:lnTo>
                    <a:pt x="0" y="27948"/>
                  </a:lnTo>
                  <a:lnTo>
                    <a:pt x="28508" y="67572"/>
                  </a:lnTo>
                  <a:lnTo>
                    <a:pt x="28508" y="280265"/>
                  </a:lnTo>
                  <a:cubicBezTo>
                    <a:pt x="28508" y="311507"/>
                    <a:pt x="47514" y="347797"/>
                    <a:pt x="70891" y="361323"/>
                  </a:cubicBezTo>
                  <a:lnTo>
                    <a:pt x="267884" y="475623"/>
                  </a:lnTo>
                  <a:lnTo>
                    <a:pt x="274346" y="520295"/>
                  </a:lnTo>
                  <a:cubicBezTo>
                    <a:pt x="275676" y="519628"/>
                    <a:pt x="309601" y="500102"/>
                    <a:pt x="320339" y="493815"/>
                  </a:cubicBezTo>
                  <a:cubicBezTo>
                    <a:pt x="321375" y="493339"/>
                    <a:pt x="322354" y="492768"/>
                    <a:pt x="323285" y="492101"/>
                  </a:cubicBezTo>
                  <a:lnTo>
                    <a:pt x="323285" y="492101"/>
                  </a:lnTo>
                  <a:lnTo>
                    <a:pt x="323285" y="492101"/>
                  </a:lnTo>
                  <a:cubicBezTo>
                    <a:pt x="332560" y="483709"/>
                    <a:pt x="337321" y="471413"/>
                    <a:pt x="336114" y="458954"/>
                  </a:cubicBezTo>
                  <a:lnTo>
                    <a:pt x="336114" y="215495"/>
                  </a:lnTo>
                  <a:cubicBezTo>
                    <a:pt x="336589" y="184253"/>
                    <a:pt x="317678" y="147772"/>
                    <a:pt x="294302" y="134437"/>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19"/>
            <p:cNvSpPr/>
            <p:nvPr/>
          </p:nvSpPr>
          <p:spPr>
            <a:xfrm>
              <a:off x="5848921" y="1535134"/>
              <a:ext cx="307985" cy="495867"/>
            </a:xfrm>
            <a:custGeom>
              <a:avLst/>
              <a:gdLst/>
              <a:ahLst/>
              <a:cxnLst/>
              <a:rect l="l" t="t" r="r" b="b"/>
              <a:pathLst>
                <a:path w="307985" h="495867" extrusionOk="0">
                  <a:moveTo>
                    <a:pt x="265603" y="490781"/>
                  </a:moveTo>
                  <a:lnTo>
                    <a:pt x="42288" y="361527"/>
                  </a:lnTo>
                  <a:cubicBezTo>
                    <a:pt x="18911" y="348002"/>
                    <a:pt x="0" y="311711"/>
                    <a:pt x="0" y="280469"/>
                  </a:cubicBezTo>
                  <a:lnTo>
                    <a:pt x="0" y="37105"/>
                  </a:lnTo>
                  <a:cubicBezTo>
                    <a:pt x="0" y="5864"/>
                    <a:pt x="19006" y="-8424"/>
                    <a:pt x="42288" y="5101"/>
                  </a:cubicBezTo>
                  <a:lnTo>
                    <a:pt x="265603" y="134261"/>
                  </a:lnTo>
                  <a:cubicBezTo>
                    <a:pt x="288980" y="147786"/>
                    <a:pt x="307986" y="184171"/>
                    <a:pt x="307986" y="215413"/>
                  </a:cubicBezTo>
                  <a:lnTo>
                    <a:pt x="307986" y="458682"/>
                  </a:lnTo>
                  <a:cubicBezTo>
                    <a:pt x="307986" y="489924"/>
                    <a:pt x="288980" y="504307"/>
                    <a:pt x="265603" y="490781"/>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19"/>
            <p:cNvSpPr/>
            <p:nvPr/>
          </p:nvSpPr>
          <p:spPr>
            <a:xfrm>
              <a:off x="5914777" y="1634489"/>
              <a:ext cx="176087" cy="297735"/>
            </a:xfrm>
            <a:custGeom>
              <a:avLst/>
              <a:gdLst/>
              <a:ahLst/>
              <a:cxnLst/>
              <a:rect l="l" t="t" r="r" b="b"/>
              <a:pathLst>
                <a:path w="176087" h="297735" extrusionOk="0">
                  <a:moveTo>
                    <a:pt x="0" y="28904"/>
                  </a:moveTo>
                  <a:cubicBezTo>
                    <a:pt x="0" y="15188"/>
                    <a:pt x="3896" y="6330"/>
                    <a:pt x="11593" y="2234"/>
                  </a:cubicBezTo>
                  <a:cubicBezTo>
                    <a:pt x="19291" y="-1862"/>
                    <a:pt x="29364" y="-338"/>
                    <a:pt x="41812" y="6901"/>
                  </a:cubicBezTo>
                  <a:cubicBezTo>
                    <a:pt x="54413" y="14198"/>
                    <a:pt x="64923" y="24627"/>
                    <a:pt x="72316" y="37191"/>
                  </a:cubicBezTo>
                  <a:cubicBezTo>
                    <a:pt x="79842" y="49516"/>
                    <a:pt x="83824" y="63699"/>
                    <a:pt x="83814" y="78148"/>
                  </a:cubicBezTo>
                  <a:lnTo>
                    <a:pt x="83814" y="89197"/>
                  </a:lnTo>
                  <a:cubicBezTo>
                    <a:pt x="83814" y="103009"/>
                    <a:pt x="80013" y="111867"/>
                    <a:pt x="72316" y="115867"/>
                  </a:cubicBezTo>
                  <a:cubicBezTo>
                    <a:pt x="64619" y="119868"/>
                    <a:pt x="54546" y="118153"/>
                    <a:pt x="42097" y="110914"/>
                  </a:cubicBezTo>
                  <a:cubicBezTo>
                    <a:pt x="29478" y="103647"/>
                    <a:pt x="18958" y="93208"/>
                    <a:pt x="11593" y="80625"/>
                  </a:cubicBezTo>
                  <a:cubicBezTo>
                    <a:pt x="4039" y="68338"/>
                    <a:pt x="28" y="54193"/>
                    <a:pt x="0" y="39763"/>
                  </a:cubicBezTo>
                  <a:close/>
                  <a:moveTo>
                    <a:pt x="25467" y="55479"/>
                  </a:moveTo>
                  <a:cubicBezTo>
                    <a:pt x="25467" y="61584"/>
                    <a:pt x="27035" y="67585"/>
                    <a:pt x="30029" y="72910"/>
                  </a:cubicBezTo>
                  <a:cubicBezTo>
                    <a:pt x="32784" y="78158"/>
                    <a:pt x="36975" y="82520"/>
                    <a:pt x="42097" y="85483"/>
                  </a:cubicBezTo>
                  <a:cubicBezTo>
                    <a:pt x="47039" y="88340"/>
                    <a:pt x="50935" y="88721"/>
                    <a:pt x="53881" y="86626"/>
                  </a:cubicBezTo>
                  <a:cubicBezTo>
                    <a:pt x="57226" y="83311"/>
                    <a:pt x="58841" y="78634"/>
                    <a:pt x="58252" y="73957"/>
                  </a:cubicBezTo>
                  <a:lnTo>
                    <a:pt x="58252" y="62623"/>
                  </a:lnTo>
                  <a:cubicBezTo>
                    <a:pt x="58252" y="56536"/>
                    <a:pt x="56751" y="50554"/>
                    <a:pt x="53881" y="45192"/>
                  </a:cubicBezTo>
                  <a:cubicBezTo>
                    <a:pt x="51154" y="39896"/>
                    <a:pt x="46963" y="35496"/>
                    <a:pt x="41812" y="32524"/>
                  </a:cubicBezTo>
                  <a:cubicBezTo>
                    <a:pt x="38581" y="30000"/>
                    <a:pt x="34201" y="29523"/>
                    <a:pt x="30504" y="31285"/>
                  </a:cubicBezTo>
                  <a:cubicBezTo>
                    <a:pt x="27463" y="33286"/>
                    <a:pt x="25942" y="37572"/>
                    <a:pt x="25942" y="44239"/>
                  </a:cubicBezTo>
                  <a:close/>
                  <a:moveTo>
                    <a:pt x="49509" y="221785"/>
                  </a:moveTo>
                  <a:lnTo>
                    <a:pt x="30504" y="199306"/>
                  </a:lnTo>
                  <a:lnTo>
                    <a:pt x="125532" y="78910"/>
                  </a:lnTo>
                  <a:lnTo>
                    <a:pt x="144537" y="101389"/>
                  </a:lnTo>
                  <a:close/>
                  <a:moveTo>
                    <a:pt x="92177" y="208451"/>
                  </a:moveTo>
                  <a:cubicBezTo>
                    <a:pt x="92177" y="194639"/>
                    <a:pt x="96073" y="185781"/>
                    <a:pt x="103866" y="181780"/>
                  </a:cubicBezTo>
                  <a:cubicBezTo>
                    <a:pt x="111658" y="177780"/>
                    <a:pt x="121731" y="179494"/>
                    <a:pt x="134084" y="186638"/>
                  </a:cubicBezTo>
                  <a:cubicBezTo>
                    <a:pt x="146600" y="193934"/>
                    <a:pt x="157062" y="204288"/>
                    <a:pt x="164493" y="216737"/>
                  </a:cubicBezTo>
                  <a:cubicBezTo>
                    <a:pt x="172124" y="229129"/>
                    <a:pt x="176144" y="243417"/>
                    <a:pt x="176087" y="257980"/>
                  </a:cubicBezTo>
                  <a:lnTo>
                    <a:pt x="176087" y="269030"/>
                  </a:lnTo>
                  <a:cubicBezTo>
                    <a:pt x="176087" y="282650"/>
                    <a:pt x="172286" y="291604"/>
                    <a:pt x="164683" y="295604"/>
                  </a:cubicBezTo>
                  <a:cubicBezTo>
                    <a:pt x="157081" y="299605"/>
                    <a:pt x="147008" y="297985"/>
                    <a:pt x="134369" y="290651"/>
                  </a:cubicBezTo>
                  <a:cubicBezTo>
                    <a:pt x="121693" y="283374"/>
                    <a:pt x="111145" y="272906"/>
                    <a:pt x="103770" y="260266"/>
                  </a:cubicBezTo>
                  <a:cubicBezTo>
                    <a:pt x="96282" y="248093"/>
                    <a:pt x="92272" y="234092"/>
                    <a:pt x="92177" y="219785"/>
                  </a:cubicBezTo>
                  <a:close/>
                  <a:moveTo>
                    <a:pt x="117645" y="235120"/>
                  </a:moveTo>
                  <a:cubicBezTo>
                    <a:pt x="117768" y="241178"/>
                    <a:pt x="119403" y="247103"/>
                    <a:pt x="122396" y="252361"/>
                  </a:cubicBezTo>
                  <a:cubicBezTo>
                    <a:pt x="125142" y="257657"/>
                    <a:pt x="129285" y="262105"/>
                    <a:pt x="134369" y="265219"/>
                  </a:cubicBezTo>
                  <a:cubicBezTo>
                    <a:pt x="145108" y="271506"/>
                    <a:pt x="150524" y="267696"/>
                    <a:pt x="150524" y="253885"/>
                  </a:cubicBezTo>
                  <a:lnTo>
                    <a:pt x="150524" y="242169"/>
                  </a:lnTo>
                  <a:cubicBezTo>
                    <a:pt x="150524" y="236102"/>
                    <a:pt x="148985" y="230139"/>
                    <a:pt x="146058" y="224834"/>
                  </a:cubicBezTo>
                  <a:cubicBezTo>
                    <a:pt x="143302" y="219614"/>
                    <a:pt x="139159" y="215261"/>
                    <a:pt x="134084" y="212260"/>
                  </a:cubicBezTo>
                  <a:cubicBezTo>
                    <a:pt x="130720" y="209527"/>
                    <a:pt x="126064" y="209041"/>
                    <a:pt x="122206" y="211022"/>
                  </a:cubicBezTo>
                  <a:cubicBezTo>
                    <a:pt x="118671" y="214175"/>
                    <a:pt x="116960" y="218899"/>
                    <a:pt x="117645" y="223595"/>
                  </a:cubicBezTo>
                  <a:close/>
                </a:path>
              </a:pathLst>
            </a:custGeom>
            <a:solidFill>
              <a:srgbClr val="A6CE2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19"/>
            <p:cNvSpPr/>
            <p:nvPr/>
          </p:nvSpPr>
          <p:spPr>
            <a:xfrm>
              <a:off x="3825908" y="830009"/>
              <a:ext cx="336307" cy="520393"/>
            </a:xfrm>
            <a:custGeom>
              <a:avLst/>
              <a:gdLst/>
              <a:ahLst/>
              <a:cxnLst/>
              <a:rect l="l" t="t" r="r" b="b"/>
              <a:pathLst>
                <a:path w="336307" h="520393" extrusionOk="0">
                  <a:moveTo>
                    <a:pt x="294302" y="134154"/>
                  </a:moveTo>
                  <a:lnTo>
                    <a:pt x="70986" y="4900"/>
                  </a:lnTo>
                  <a:cubicBezTo>
                    <a:pt x="63640" y="-76"/>
                    <a:pt x="54403" y="-1344"/>
                    <a:pt x="45994" y="1471"/>
                  </a:cubicBezTo>
                  <a:lnTo>
                    <a:pt x="45994" y="1471"/>
                  </a:lnTo>
                  <a:cubicBezTo>
                    <a:pt x="44205" y="2253"/>
                    <a:pt x="42515" y="3245"/>
                    <a:pt x="40957" y="4424"/>
                  </a:cubicBezTo>
                  <a:lnTo>
                    <a:pt x="0" y="27951"/>
                  </a:lnTo>
                  <a:lnTo>
                    <a:pt x="28508" y="67575"/>
                  </a:lnTo>
                  <a:lnTo>
                    <a:pt x="28508" y="280268"/>
                  </a:lnTo>
                  <a:cubicBezTo>
                    <a:pt x="28508" y="311510"/>
                    <a:pt x="47514" y="347800"/>
                    <a:pt x="70796" y="361326"/>
                  </a:cubicBezTo>
                  <a:lnTo>
                    <a:pt x="267789" y="475626"/>
                  </a:lnTo>
                  <a:lnTo>
                    <a:pt x="274346" y="520393"/>
                  </a:lnTo>
                  <a:lnTo>
                    <a:pt x="320244" y="493818"/>
                  </a:lnTo>
                  <a:cubicBezTo>
                    <a:pt x="321261" y="493333"/>
                    <a:pt x="322240" y="492799"/>
                    <a:pt x="323190" y="492199"/>
                  </a:cubicBezTo>
                  <a:lnTo>
                    <a:pt x="323190" y="492199"/>
                  </a:lnTo>
                  <a:lnTo>
                    <a:pt x="323190" y="492199"/>
                  </a:lnTo>
                  <a:cubicBezTo>
                    <a:pt x="332551" y="483865"/>
                    <a:pt x="337359" y="471539"/>
                    <a:pt x="336114" y="459052"/>
                  </a:cubicBezTo>
                  <a:lnTo>
                    <a:pt x="336114" y="215212"/>
                  </a:lnTo>
                  <a:cubicBezTo>
                    <a:pt x="336684" y="183970"/>
                    <a:pt x="317679" y="147680"/>
                    <a:pt x="294302" y="134154"/>
                  </a:cubicBezTo>
                  <a:close/>
                </a:path>
              </a:pathLst>
            </a:custGeom>
            <a:solidFill>
              <a:srgbClr val="D9DA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19"/>
            <p:cNvSpPr/>
            <p:nvPr/>
          </p:nvSpPr>
          <p:spPr>
            <a:xfrm>
              <a:off x="3808424" y="856397"/>
              <a:ext cx="307985" cy="495973"/>
            </a:xfrm>
            <a:custGeom>
              <a:avLst/>
              <a:gdLst/>
              <a:ahLst/>
              <a:cxnLst/>
              <a:rect l="l" t="t" r="r" b="b"/>
              <a:pathLst>
                <a:path w="307985" h="495973" extrusionOk="0">
                  <a:moveTo>
                    <a:pt x="265698" y="490766"/>
                  </a:moveTo>
                  <a:lnTo>
                    <a:pt x="42382" y="361702"/>
                  </a:lnTo>
                  <a:cubicBezTo>
                    <a:pt x="19006" y="348177"/>
                    <a:pt x="0" y="311886"/>
                    <a:pt x="0" y="280644"/>
                  </a:cubicBezTo>
                  <a:lnTo>
                    <a:pt x="0" y="37185"/>
                  </a:lnTo>
                  <a:cubicBezTo>
                    <a:pt x="0" y="5943"/>
                    <a:pt x="19006" y="-8439"/>
                    <a:pt x="42382" y="5086"/>
                  </a:cubicBezTo>
                  <a:lnTo>
                    <a:pt x="265698" y="134340"/>
                  </a:lnTo>
                  <a:cubicBezTo>
                    <a:pt x="289075" y="147866"/>
                    <a:pt x="307986" y="184156"/>
                    <a:pt x="307986" y="215398"/>
                  </a:cubicBezTo>
                  <a:lnTo>
                    <a:pt x="307986" y="458667"/>
                  </a:lnTo>
                  <a:cubicBezTo>
                    <a:pt x="307986" y="489909"/>
                    <a:pt x="289075" y="504577"/>
                    <a:pt x="265698" y="490766"/>
                  </a:cubicBezTo>
                  <a:close/>
                </a:path>
              </a:pathLst>
            </a:custGeom>
            <a:solidFill>
              <a:srgbClr val="EFF0F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19"/>
            <p:cNvSpPr/>
            <p:nvPr/>
          </p:nvSpPr>
          <p:spPr>
            <a:xfrm>
              <a:off x="3864395" y="989404"/>
              <a:ext cx="196042" cy="250697"/>
            </a:xfrm>
            <a:custGeom>
              <a:avLst/>
              <a:gdLst/>
              <a:ahLst/>
              <a:cxnLst/>
              <a:rect l="l" t="t" r="r" b="b"/>
              <a:pathLst>
                <a:path w="196042" h="250697" extrusionOk="0">
                  <a:moveTo>
                    <a:pt x="98069" y="0"/>
                  </a:moveTo>
                  <a:lnTo>
                    <a:pt x="128288" y="88487"/>
                  </a:lnTo>
                  <a:lnTo>
                    <a:pt x="196043" y="139065"/>
                  </a:lnTo>
                  <a:lnTo>
                    <a:pt x="147008" y="166021"/>
                  </a:lnTo>
                  <a:lnTo>
                    <a:pt x="158602" y="250698"/>
                  </a:lnTo>
                  <a:lnTo>
                    <a:pt x="98069" y="178879"/>
                  </a:lnTo>
                  <a:lnTo>
                    <a:pt x="37441" y="180594"/>
                  </a:lnTo>
                  <a:lnTo>
                    <a:pt x="49034" y="109252"/>
                  </a:lnTo>
                  <a:lnTo>
                    <a:pt x="0" y="25622"/>
                  </a:lnTo>
                  <a:lnTo>
                    <a:pt x="67755" y="53435"/>
                  </a:lnTo>
                  <a:lnTo>
                    <a:pt x="98069" y="0"/>
                  </a:ln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18"/>
          <p:cNvSpPr txBox="1">
            <a:spLocks noGrp="1"/>
          </p:cNvSpPr>
          <p:nvPr>
            <p:ph type="ctrTitle" idx="4294967295"/>
          </p:nvPr>
        </p:nvSpPr>
        <p:spPr>
          <a:xfrm>
            <a:off x="409495" y="231248"/>
            <a:ext cx="7566996" cy="934309"/>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sz="5400" b="1" dirty="0"/>
              <a:t>Practical Application</a:t>
            </a:r>
            <a:endParaRPr sz="5400" dirty="0">
              <a:solidFill>
                <a:schemeClr val="accent1"/>
              </a:solidFill>
            </a:endParaRPr>
          </a:p>
        </p:txBody>
      </p:sp>
      <p:sp>
        <p:nvSpPr>
          <p:cNvPr id="742" name="Google Shape;742;p18"/>
          <p:cNvSpPr txBox="1">
            <a:spLocks noGrp="1"/>
          </p:cNvSpPr>
          <p:nvPr>
            <p:ph type="subTitle" idx="4294967295"/>
          </p:nvPr>
        </p:nvSpPr>
        <p:spPr>
          <a:xfrm>
            <a:off x="697042" y="1484026"/>
            <a:ext cx="6075477" cy="2089426"/>
          </a:xfrm>
          <a:prstGeom prst="rect">
            <a:avLst/>
          </a:prstGeom>
        </p:spPr>
        <p:txBody>
          <a:bodyPr spcFirstLastPara="1" wrap="square" lIns="0" tIns="0" rIns="0" bIns="0" anchor="t" anchorCtr="0">
            <a:noAutofit/>
          </a:bodyPr>
          <a:lstStyle/>
          <a:p>
            <a:pPr rtl="0">
              <a:spcBef>
                <a:spcPts val="0"/>
              </a:spcBef>
              <a:spcAft>
                <a:spcPts val="0"/>
              </a:spcAft>
            </a:pPr>
            <a:r>
              <a:rPr lang="en-US" sz="1400" b="0" i="0" u="none" strike="noStrike" dirty="0">
                <a:solidFill>
                  <a:srgbClr val="24292E"/>
                </a:solidFill>
                <a:effectLst/>
                <a:latin typeface="Yu Gothic Medium" panose="020B0500000000000000" pitchFamily="34" charset="-128"/>
              </a:rPr>
              <a:t>We seek to provide a valuable attendance service for both teachers and students. Reduce manual process errors by providing automated and a reliable attendance system that uses face recognition technology.</a:t>
            </a:r>
          </a:p>
        </p:txBody>
      </p:sp>
      <p:sp>
        <p:nvSpPr>
          <p:cNvPr id="743" name="Google Shape;743;p18"/>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a:t>
            </a:fld>
            <a:endParaRPr/>
          </a:p>
        </p:txBody>
      </p:sp>
      <p:pic>
        <p:nvPicPr>
          <p:cNvPr id="1028" name="Picture 4" descr="Tamil Nadu schools to launch Facial recognition app to replace attendance  registers - Education Today News">
            <a:extLst>
              <a:ext uri="{FF2B5EF4-FFF2-40B4-BE49-F238E27FC236}">
                <a16:creationId xmlns:a16="http://schemas.microsoft.com/office/drawing/2014/main" id="{6AFECDC5-18E3-4531-BF99-92868A7942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3005" y="2551537"/>
            <a:ext cx="3614659" cy="203265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ace Recognition Based Attendance System( Python &amp; Machine Learning) -  YouTube">
            <a:extLst>
              <a:ext uri="{FF2B5EF4-FFF2-40B4-BE49-F238E27FC236}">
                <a16:creationId xmlns:a16="http://schemas.microsoft.com/office/drawing/2014/main" id="{81C15B77-E654-48B5-9057-64BFD685F53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3363" y="2403841"/>
            <a:ext cx="3876187" cy="218035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189C645-E3CE-430C-947C-86E38147574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8" name="Picture 7">
            <a:extLst>
              <a:ext uri="{FF2B5EF4-FFF2-40B4-BE49-F238E27FC236}">
                <a16:creationId xmlns:a16="http://schemas.microsoft.com/office/drawing/2014/main" id="{706C5C3B-B765-4B5E-98FC-8D149569C1EA}"/>
              </a:ext>
            </a:extLst>
          </p:cNvPr>
          <p:cNvPicPr>
            <a:picLocks noChangeAspect="1"/>
          </p:cNvPicPr>
          <p:nvPr/>
        </p:nvPicPr>
        <p:blipFill>
          <a:blip r:embed="rId2"/>
          <a:stretch>
            <a:fillRect/>
          </a:stretch>
        </p:blipFill>
        <p:spPr>
          <a:xfrm>
            <a:off x="2083633" y="1032523"/>
            <a:ext cx="5091034" cy="4072827"/>
          </a:xfrm>
          <a:prstGeom prst="rect">
            <a:avLst/>
          </a:prstGeom>
        </p:spPr>
      </p:pic>
      <p:sp>
        <p:nvSpPr>
          <p:cNvPr id="9" name="TextBox 8">
            <a:extLst>
              <a:ext uri="{FF2B5EF4-FFF2-40B4-BE49-F238E27FC236}">
                <a16:creationId xmlns:a16="http://schemas.microsoft.com/office/drawing/2014/main" id="{CF813421-CFC9-471F-A377-3837112F9C43}"/>
              </a:ext>
            </a:extLst>
          </p:cNvPr>
          <p:cNvSpPr txBox="1"/>
          <p:nvPr/>
        </p:nvSpPr>
        <p:spPr>
          <a:xfrm>
            <a:off x="771992" y="337279"/>
            <a:ext cx="7967273" cy="461665"/>
          </a:xfrm>
          <a:prstGeom prst="rect">
            <a:avLst/>
          </a:prstGeom>
          <a:noFill/>
        </p:spPr>
        <p:txBody>
          <a:bodyPr wrap="square" rtlCol="0">
            <a:spAutoFit/>
          </a:bodyPr>
          <a:lstStyle/>
          <a:p>
            <a:pPr algn="ctr"/>
            <a:r>
              <a:rPr lang="en-IN" sz="2400" b="1" dirty="0">
                <a:solidFill>
                  <a:srgbClr val="0070C0"/>
                </a:solidFill>
                <a:effectLst>
                  <a:outerShdw blurRad="38100" dist="38100" dir="2700000" algn="tl">
                    <a:srgbClr val="000000">
                      <a:alpha val="43137"/>
                    </a:srgbClr>
                  </a:outerShdw>
                </a:effectLst>
                <a:latin typeface="BankGothic Md BT" panose="020B0807020203060204" pitchFamily="34" charset="0"/>
                <a:ea typeface="Yu Gothic Medium" panose="020B0500000000000000" pitchFamily="34" charset="-128"/>
              </a:rPr>
              <a:t>FACE RECOGNITION AND CAPTURING</a:t>
            </a:r>
          </a:p>
        </p:txBody>
      </p:sp>
    </p:spTree>
    <p:extLst>
      <p:ext uri="{BB962C8B-B14F-4D97-AF65-F5344CB8AC3E}">
        <p14:creationId xmlns:p14="http://schemas.microsoft.com/office/powerpoint/2010/main" val="420287246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82594-5D48-4468-AEB0-88DFA954B4D8}"/>
              </a:ext>
            </a:extLst>
          </p:cNvPr>
          <p:cNvSpPr>
            <a:spLocks noGrp="1"/>
          </p:cNvSpPr>
          <p:nvPr>
            <p:ph type="title"/>
          </p:nvPr>
        </p:nvSpPr>
        <p:spPr/>
        <p:txBody>
          <a:bodyPr/>
          <a:lstStyle/>
          <a:p>
            <a:br>
              <a:rPr lang="en-IN" dirty="0"/>
            </a:br>
            <a:endParaRPr lang="en-IN" dirty="0"/>
          </a:p>
        </p:txBody>
      </p:sp>
      <p:sp>
        <p:nvSpPr>
          <p:cNvPr id="6" name="Slide Number Placeholder 5">
            <a:extLst>
              <a:ext uri="{FF2B5EF4-FFF2-40B4-BE49-F238E27FC236}">
                <a16:creationId xmlns:a16="http://schemas.microsoft.com/office/drawing/2014/main" id="{E57A09ED-D71B-4278-804E-3054D6BAC45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9" name="WhatsApp Video 2021-01-29 at 9.17.31 PM">
            <a:hlinkClick r:id="" action="ppaction://media"/>
            <a:extLst>
              <a:ext uri="{FF2B5EF4-FFF2-40B4-BE49-F238E27FC236}">
                <a16:creationId xmlns:a16="http://schemas.microsoft.com/office/drawing/2014/main" id="{CF7F7A1E-BB50-4E11-A8B9-AB05255D16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89053" y="1041975"/>
            <a:ext cx="6805834" cy="3828281"/>
          </a:xfrm>
          <a:prstGeom prst="rect">
            <a:avLst/>
          </a:prstGeom>
        </p:spPr>
      </p:pic>
      <p:sp>
        <p:nvSpPr>
          <p:cNvPr id="10" name="TextBox 9">
            <a:extLst>
              <a:ext uri="{FF2B5EF4-FFF2-40B4-BE49-F238E27FC236}">
                <a16:creationId xmlns:a16="http://schemas.microsoft.com/office/drawing/2014/main" id="{EFAC6CAE-1316-42DD-8549-492196E69C09}"/>
              </a:ext>
            </a:extLst>
          </p:cNvPr>
          <p:cNvSpPr txBox="1"/>
          <p:nvPr/>
        </p:nvSpPr>
        <p:spPr>
          <a:xfrm>
            <a:off x="1161738" y="457200"/>
            <a:ext cx="6633149" cy="584775"/>
          </a:xfrm>
          <a:prstGeom prst="rect">
            <a:avLst/>
          </a:prstGeom>
          <a:noFill/>
        </p:spPr>
        <p:txBody>
          <a:bodyPr wrap="square" rtlCol="0">
            <a:spAutoFit/>
          </a:bodyPr>
          <a:lstStyle/>
          <a:p>
            <a:pPr algn="ctr"/>
            <a:r>
              <a:rPr lang="en-IN" sz="3200" b="1" dirty="0">
                <a:solidFill>
                  <a:srgbClr val="0070C0"/>
                </a:solidFill>
                <a:effectLst>
                  <a:outerShdw blurRad="38100" dist="38100" dir="2700000" algn="tl">
                    <a:srgbClr val="000000">
                      <a:alpha val="43137"/>
                    </a:srgbClr>
                  </a:outerShdw>
                </a:effectLst>
                <a:latin typeface="BankGothic Md BT" panose="020B0807020203060204" pitchFamily="34" charset="0"/>
                <a:ea typeface="Yu Gothic Medium" panose="020B0500000000000000" pitchFamily="34" charset="-128"/>
              </a:rPr>
              <a:t>WEBSITE DEMONSTRATION</a:t>
            </a:r>
          </a:p>
        </p:txBody>
      </p:sp>
    </p:spTree>
    <p:extLst>
      <p:ext uri="{BB962C8B-B14F-4D97-AF65-F5344CB8AC3E}">
        <p14:creationId xmlns:p14="http://schemas.microsoft.com/office/powerpoint/2010/main" val="55335959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6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AAF47-8F31-4446-921E-A0D548FFEA2B}"/>
              </a:ext>
            </a:extLst>
          </p:cNvPr>
          <p:cNvSpPr>
            <a:spLocks noGrp="1"/>
          </p:cNvSpPr>
          <p:nvPr>
            <p:ph type="title"/>
          </p:nvPr>
        </p:nvSpPr>
        <p:spPr>
          <a:xfrm>
            <a:off x="457200" y="605600"/>
            <a:ext cx="6528216" cy="959550"/>
          </a:xfrm>
        </p:spPr>
        <p:txBody>
          <a:bodyPr/>
          <a:lstStyle/>
          <a:p>
            <a:r>
              <a:rPr lang="en-IN" b="1" dirty="0"/>
              <a:t>TECH </a:t>
            </a:r>
            <a:r>
              <a:rPr lang="en-IN" sz="5400" b="1" dirty="0"/>
              <a:t>STACK</a:t>
            </a:r>
          </a:p>
        </p:txBody>
      </p:sp>
      <p:sp>
        <p:nvSpPr>
          <p:cNvPr id="6" name="Slide Number Placeholder 5">
            <a:extLst>
              <a:ext uri="{FF2B5EF4-FFF2-40B4-BE49-F238E27FC236}">
                <a16:creationId xmlns:a16="http://schemas.microsoft.com/office/drawing/2014/main" id="{FDBF5854-FA01-4D93-85C4-3164C3B7C84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pic>
        <p:nvPicPr>
          <p:cNvPr id="2050" name="Picture 2" descr="GitHub - python/cpython: The Python programming language">
            <a:extLst>
              <a:ext uri="{FF2B5EF4-FFF2-40B4-BE49-F238E27FC236}">
                <a16:creationId xmlns:a16="http://schemas.microsoft.com/office/drawing/2014/main" id="{C3D03BFB-23B7-4802-AE04-A502BA107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2700" y="1480084"/>
            <a:ext cx="1250743" cy="125074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itHub - twbs/bootstrap: The most popular HTML, CSS, and JavaScript  framework for developing responsive, mobile first projects on the web.">
            <a:extLst>
              <a:ext uri="{FF2B5EF4-FFF2-40B4-BE49-F238E27FC236}">
                <a16:creationId xmlns:a16="http://schemas.microsoft.com/office/drawing/2014/main" id="{8CF426CD-8C7A-48AE-BF64-B43CE8F455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1502" y="3404196"/>
            <a:ext cx="1849017" cy="152712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ncrease Knowledge of React.js With These Helpful Resources">
            <a:extLst>
              <a:ext uri="{FF2B5EF4-FFF2-40B4-BE49-F238E27FC236}">
                <a16:creationId xmlns:a16="http://schemas.microsoft.com/office/drawing/2014/main" id="{E166148E-AF66-423F-B5C5-78E113242A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7916" y="1367178"/>
            <a:ext cx="2857500" cy="160020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Creating a Django Web Application with a PostgreSQL Database on Windows |  by 9cv9 official | Medium">
            <a:extLst>
              <a:ext uri="{FF2B5EF4-FFF2-40B4-BE49-F238E27FC236}">
                <a16:creationId xmlns:a16="http://schemas.microsoft.com/office/drawing/2014/main" id="{E6584CED-4379-4CEF-9AC9-A0F6C6E24B1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79932" y="3560036"/>
            <a:ext cx="2742566" cy="1371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177882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638</Words>
  <Application>Microsoft Office PowerPoint</Application>
  <PresentationFormat>On-screen Show (16:9)</PresentationFormat>
  <Paragraphs>67</Paragraphs>
  <Slides>12</Slides>
  <Notes>10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Calibri</vt:lpstr>
      <vt:lpstr>Yu Gothic Medium</vt:lpstr>
      <vt:lpstr>Raleway Thin</vt:lpstr>
      <vt:lpstr>Franklin Gothic Medium</vt:lpstr>
      <vt:lpstr>Barlow</vt:lpstr>
      <vt:lpstr>Barlow Light</vt:lpstr>
      <vt:lpstr>Source Code Pro Semibold</vt:lpstr>
      <vt:lpstr>Century Gothic</vt:lpstr>
      <vt:lpstr>BankGothic Md BT</vt:lpstr>
      <vt:lpstr>Arial</vt:lpstr>
      <vt:lpstr>Gaoler template</vt:lpstr>
      <vt:lpstr>Face Recognition Based – Smart Attendance  System</vt:lpstr>
      <vt:lpstr>Abstract </vt:lpstr>
      <vt:lpstr>Problem Statement</vt:lpstr>
      <vt:lpstr>Approach</vt:lpstr>
      <vt:lpstr>Advantages</vt:lpstr>
      <vt:lpstr>Practical Application</vt:lpstr>
      <vt:lpstr>PowerPoint Presentation</vt:lpstr>
      <vt:lpstr> </vt:lpstr>
      <vt:lpstr>TECH STACK</vt:lpstr>
      <vt:lpstr>Future work &amp; Scaling </vt:lpstr>
      <vt:lpstr>Future Ideas  We have other ideas that can be implemented with the current solution such as: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Face Recognition Attendance System</dc:title>
  <dc:creator>Abhishek Dutt</dc:creator>
  <cp:lastModifiedBy>Xnehaxixh Xnex</cp:lastModifiedBy>
  <cp:revision>21</cp:revision>
  <dcterms:modified xsi:type="dcterms:W3CDTF">2021-01-30T05:51:14Z</dcterms:modified>
</cp:coreProperties>
</file>